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2" r:id="rId2"/>
  </p:sldMasterIdLst>
  <p:notesMasterIdLst>
    <p:notesMasterId r:id="rId11"/>
  </p:notesMasterIdLst>
  <p:handoutMasterIdLst>
    <p:handoutMasterId r:id="rId12"/>
  </p:handoutMasterIdLst>
  <p:sldIdLst>
    <p:sldId id="2383" r:id="rId3"/>
    <p:sldId id="2376" r:id="rId4"/>
    <p:sldId id="2375" r:id="rId5"/>
    <p:sldId id="2367" r:id="rId6"/>
    <p:sldId id="2377" r:id="rId7"/>
    <p:sldId id="2378" r:id="rId8"/>
    <p:sldId id="2385" r:id="rId9"/>
    <p:sldId id="2382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D16A"/>
    <a:srgbClr val="D59097"/>
    <a:srgbClr val="62B5A7"/>
    <a:srgbClr val="0083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3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1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2" d="100"/>
          <a:sy n="122" d="100"/>
        </p:scale>
        <p:origin x="3792" y="76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B3F23C3-B3C1-432C-BF1F-40DD75D69F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356BE49-A382-4C8E-9A1A-1E78F6F997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A45E2-ED8B-4350-8FB7-D82BE9A73CEB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7D26DE1-F4DA-4159-9097-FB71AC0465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16C18C2-C667-4773-89F2-551D9992D4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9546D-8349-457A-8657-16FDE9CE18C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0237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56757-F1FC-4931-B2EC-D24FC88B23E0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DE218-DA77-4460-8B61-8A226920E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983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7">
            <a:extLst>
              <a:ext uri="{FF2B5EF4-FFF2-40B4-BE49-F238E27FC236}">
                <a16:creationId xmlns:a16="http://schemas.microsoft.com/office/drawing/2014/main" id="{05545BF7-D968-4A40-BDF5-1D1D0A8791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441325"/>
            <a:ext cx="11233150" cy="4790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pl-PL" dirty="0"/>
              <a:t>Tytuł slajdu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8242DBCB-FF07-47AA-A8EE-5C1F7A8D8892}"/>
              </a:ext>
            </a:extLst>
          </p:cNvPr>
          <p:cNvSpPr/>
          <p:nvPr userDrawn="1"/>
        </p:nvSpPr>
        <p:spPr>
          <a:xfrm rot="10800000">
            <a:off x="479425" y="1388601"/>
            <a:ext cx="3744000" cy="43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/>
          </a:p>
        </p:txBody>
      </p:sp>
      <p:sp>
        <p:nvSpPr>
          <p:cNvPr id="4" name="Dowolny kształt: kształt 3">
            <a:extLst>
              <a:ext uri="{FF2B5EF4-FFF2-40B4-BE49-F238E27FC236}">
                <a16:creationId xmlns:a16="http://schemas.microsoft.com/office/drawing/2014/main" id="{4F7BB7EF-7BAE-4563-A61E-83D8B1ADB029}"/>
              </a:ext>
            </a:extLst>
          </p:cNvPr>
          <p:cNvSpPr>
            <a:spLocks/>
          </p:cNvSpPr>
          <p:nvPr userDrawn="1"/>
        </p:nvSpPr>
        <p:spPr>
          <a:xfrm>
            <a:off x="-1" y="1388602"/>
            <a:ext cx="1787043" cy="446135"/>
          </a:xfrm>
          <a:custGeom>
            <a:avLst/>
            <a:gdLst>
              <a:gd name="connsiteX0" fmla="*/ 0 w 1787043"/>
              <a:gd name="connsiteY0" fmla="*/ 0 h 446135"/>
              <a:gd name="connsiteX1" fmla="*/ 1430962 w 1787043"/>
              <a:gd name="connsiteY1" fmla="*/ 0 h 446135"/>
              <a:gd name="connsiteX2" fmla="*/ 1517652 w 1787043"/>
              <a:gd name="connsiteY2" fmla="*/ 0 h 446135"/>
              <a:gd name="connsiteX3" fmla="*/ 1652577 w 1787043"/>
              <a:gd name="connsiteY3" fmla="*/ 0 h 446135"/>
              <a:gd name="connsiteX4" fmla="*/ 1787043 w 1787043"/>
              <a:gd name="connsiteY4" fmla="*/ 0 h 446135"/>
              <a:gd name="connsiteX5" fmla="*/ 1652577 w 1787043"/>
              <a:gd name="connsiteY5" fmla="*/ 444276 h 446135"/>
              <a:gd name="connsiteX6" fmla="*/ 1652577 w 1787043"/>
              <a:gd name="connsiteY6" fmla="*/ 445251 h 446135"/>
              <a:gd name="connsiteX7" fmla="*/ 1652282 w 1787043"/>
              <a:gd name="connsiteY7" fmla="*/ 445251 h 446135"/>
              <a:gd name="connsiteX8" fmla="*/ 1652015 w 1787043"/>
              <a:gd name="connsiteY8" fmla="*/ 446135 h 446135"/>
              <a:gd name="connsiteX9" fmla="*/ 1651747 w 1787043"/>
              <a:gd name="connsiteY9" fmla="*/ 445251 h 446135"/>
              <a:gd name="connsiteX10" fmla="*/ 1517652 w 1787043"/>
              <a:gd name="connsiteY10" fmla="*/ 445251 h 446135"/>
              <a:gd name="connsiteX11" fmla="*/ 1517652 w 1787043"/>
              <a:gd name="connsiteY11" fmla="*/ 446135 h 446135"/>
              <a:gd name="connsiteX12" fmla="*/ 0 w 1787043"/>
              <a:gd name="connsiteY12" fmla="*/ 446135 h 446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87043" h="446135">
                <a:moveTo>
                  <a:pt x="0" y="0"/>
                </a:moveTo>
                <a:lnTo>
                  <a:pt x="1430962" y="0"/>
                </a:lnTo>
                <a:lnTo>
                  <a:pt x="1517652" y="0"/>
                </a:lnTo>
                <a:lnTo>
                  <a:pt x="1652577" y="0"/>
                </a:lnTo>
                <a:lnTo>
                  <a:pt x="1787043" y="0"/>
                </a:lnTo>
                <a:lnTo>
                  <a:pt x="1652577" y="444276"/>
                </a:lnTo>
                <a:lnTo>
                  <a:pt x="1652577" y="445251"/>
                </a:lnTo>
                <a:lnTo>
                  <a:pt x="1652282" y="445251"/>
                </a:lnTo>
                <a:lnTo>
                  <a:pt x="1652015" y="446135"/>
                </a:lnTo>
                <a:lnTo>
                  <a:pt x="1651747" y="445251"/>
                </a:lnTo>
                <a:lnTo>
                  <a:pt x="1517652" y="445251"/>
                </a:lnTo>
                <a:lnTo>
                  <a:pt x="1517652" y="446135"/>
                </a:lnTo>
                <a:lnTo>
                  <a:pt x="0" y="44613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181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907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20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434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8270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5035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844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5857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487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87275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480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7">
            <a:extLst>
              <a:ext uri="{FF2B5EF4-FFF2-40B4-BE49-F238E27FC236}">
                <a16:creationId xmlns:a16="http://schemas.microsoft.com/office/drawing/2014/main" id="{05545BF7-D968-4A40-BDF5-1D1D0A8791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441325"/>
            <a:ext cx="11233150" cy="4790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pl-PL" dirty="0"/>
              <a:t>Tytuł slajdu</a:t>
            </a:r>
          </a:p>
        </p:txBody>
      </p:sp>
    </p:spTree>
    <p:extLst>
      <p:ext uri="{BB962C8B-B14F-4D97-AF65-F5344CB8AC3E}">
        <p14:creationId xmlns:p14="http://schemas.microsoft.com/office/powerpoint/2010/main" val="1166762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81165-A044-47E1-9828-5418D07A594E}" type="datetimeFigureOut">
              <a:rPr lang="pl-PL" smtClean="0"/>
              <a:t>2024-07-23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775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7">
            <a:extLst>
              <a:ext uri="{FF2B5EF4-FFF2-40B4-BE49-F238E27FC236}">
                <a16:creationId xmlns:a16="http://schemas.microsoft.com/office/drawing/2014/main" id="{05545BF7-D968-4A40-BDF5-1D1D0A8791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441325"/>
            <a:ext cx="6536055" cy="4790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pl-PL" dirty="0"/>
              <a:t>Tytuł slajdu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EB8AE245-3C06-4FE2-B37E-57C60B9BB490}"/>
              </a:ext>
            </a:extLst>
          </p:cNvPr>
          <p:cNvSpPr/>
          <p:nvPr userDrawn="1"/>
        </p:nvSpPr>
        <p:spPr>
          <a:xfrm rot="10800000">
            <a:off x="7015480" y="0"/>
            <a:ext cx="5176520" cy="6029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/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E5E29D94-1263-4801-9A2D-397C3AC3274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5" y="882651"/>
            <a:ext cx="6536055" cy="4790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1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pl-PL" dirty="0"/>
              <a:t>Tytuł slajdu</a:t>
            </a:r>
          </a:p>
        </p:txBody>
      </p:sp>
    </p:spTree>
    <p:extLst>
      <p:ext uri="{BB962C8B-B14F-4D97-AF65-F5344CB8AC3E}">
        <p14:creationId xmlns:p14="http://schemas.microsoft.com/office/powerpoint/2010/main" val="26405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D209692E-64CA-4D4E-8CD1-C8538B47E61C}"/>
              </a:ext>
            </a:extLst>
          </p:cNvPr>
          <p:cNvSpPr/>
          <p:nvPr userDrawn="1"/>
        </p:nvSpPr>
        <p:spPr>
          <a:xfrm rot="10800000">
            <a:off x="-1" y="0"/>
            <a:ext cx="5176520" cy="60299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/>
          </a:p>
        </p:txBody>
      </p: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45584010-9332-4743-9A7B-FA3707E4C4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56301" y="1396674"/>
            <a:ext cx="5756273" cy="4790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sz="2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pl-PL" dirty="0"/>
              <a:t>Tytuł slajdu</a:t>
            </a:r>
          </a:p>
        </p:txBody>
      </p:sp>
    </p:spTree>
    <p:extLst>
      <p:ext uri="{BB962C8B-B14F-4D97-AF65-F5344CB8AC3E}">
        <p14:creationId xmlns:p14="http://schemas.microsoft.com/office/powerpoint/2010/main" val="1917983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olny kształt: kształt 3">
            <a:extLst>
              <a:ext uri="{FF2B5EF4-FFF2-40B4-BE49-F238E27FC236}">
                <a16:creationId xmlns:a16="http://schemas.microsoft.com/office/drawing/2014/main" id="{4C1780F0-5E77-495A-A5AF-9025BEB589FB}"/>
              </a:ext>
            </a:extLst>
          </p:cNvPr>
          <p:cNvSpPr/>
          <p:nvPr userDrawn="1"/>
        </p:nvSpPr>
        <p:spPr>
          <a:xfrm rot="10800000">
            <a:off x="0" y="0"/>
            <a:ext cx="12192000" cy="6858000"/>
          </a:xfrm>
          <a:custGeom>
            <a:avLst/>
            <a:gdLst>
              <a:gd name="connsiteX0" fmla="*/ 12192000 w 12192000"/>
              <a:gd name="connsiteY0" fmla="*/ 6858000 h 6858000"/>
              <a:gd name="connsiteX1" fmla="*/ 0 w 12192000"/>
              <a:gd name="connsiteY1" fmla="*/ 6858000 h 6858000"/>
              <a:gd name="connsiteX2" fmla="*/ 0 w 12192000"/>
              <a:gd name="connsiteY2" fmla="*/ 6857999 h 6858000"/>
              <a:gd name="connsiteX3" fmla="*/ 3451542 w 12192000"/>
              <a:gd name="connsiteY3" fmla="*/ 6857999 h 6858000"/>
              <a:gd name="connsiteX4" fmla="*/ 3451542 w 12192000"/>
              <a:gd name="connsiteY4" fmla="*/ 6852503 h 6858000"/>
              <a:gd name="connsiteX5" fmla="*/ 5545777 w 12192000"/>
              <a:gd name="connsiteY5" fmla="*/ 1 h 6858000"/>
              <a:gd name="connsiteX6" fmla="*/ 0 w 12192000"/>
              <a:gd name="connsiteY6" fmla="*/ 1 h 6858000"/>
              <a:gd name="connsiteX7" fmla="*/ 0 w 12192000"/>
              <a:gd name="connsiteY7" fmla="*/ 0 h 6858000"/>
              <a:gd name="connsiteX8" fmla="*/ 12192000 w 12192000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12192000" y="6858000"/>
                </a:moveTo>
                <a:lnTo>
                  <a:pt x="0" y="6858000"/>
                </a:lnTo>
                <a:lnTo>
                  <a:pt x="0" y="6857999"/>
                </a:lnTo>
                <a:lnTo>
                  <a:pt x="3451542" y="6857999"/>
                </a:lnTo>
                <a:lnTo>
                  <a:pt x="3451542" y="6852503"/>
                </a:lnTo>
                <a:lnTo>
                  <a:pt x="5545777" y="1"/>
                </a:lnTo>
                <a:lnTo>
                  <a:pt x="0" y="1"/>
                </a:lnTo>
                <a:lnTo>
                  <a:pt x="0" y="0"/>
                </a:lnTo>
                <a:lnTo>
                  <a:pt x="1219200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/>
          </a:p>
        </p:txBody>
      </p:sp>
      <p:sp>
        <p:nvSpPr>
          <p:cNvPr id="5" name="Symbol zastępczy obrazu 4">
            <a:extLst>
              <a:ext uri="{FF2B5EF4-FFF2-40B4-BE49-F238E27FC236}">
                <a16:creationId xmlns:a16="http://schemas.microsoft.com/office/drawing/2014/main" id="{20F3A646-89FD-4553-8F7C-3F59C204612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10800000">
            <a:off x="6646222" y="0"/>
            <a:ext cx="5545778" cy="6857998"/>
          </a:xfrm>
          <a:custGeom>
            <a:avLst/>
            <a:gdLst>
              <a:gd name="connsiteX0" fmla="*/ 0 w 5545778"/>
              <a:gd name="connsiteY0" fmla="*/ 0 h 6857998"/>
              <a:gd name="connsiteX1" fmla="*/ 5545778 w 5545778"/>
              <a:gd name="connsiteY1" fmla="*/ 0 h 6857998"/>
              <a:gd name="connsiteX2" fmla="*/ 3451543 w 5545778"/>
              <a:gd name="connsiteY2" fmla="*/ 6852502 h 6857998"/>
              <a:gd name="connsiteX3" fmla="*/ 3451543 w 5545778"/>
              <a:gd name="connsiteY3" fmla="*/ 6857998 h 6857998"/>
              <a:gd name="connsiteX4" fmla="*/ 0 w 5545778"/>
              <a:gd name="connsiteY4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45778" h="6857998">
                <a:moveTo>
                  <a:pt x="0" y="0"/>
                </a:moveTo>
                <a:lnTo>
                  <a:pt x="5545778" y="0"/>
                </a:lnTo>
                <a:lnTo>
                  <a:pt x="3451543" y="6852502"/>
                </a:lnTo>
                <a:lnTo>
                  <a:pt x="3451543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l-PL" dirty="0" err="1"/>
              <a:t>photo</a:t>
            </a:r>
            <a:endParaRPr lang="pl-PL" dirty="0"/>
          </a:p>
        </p:txBody>
      </p:sp>
      <p:sp>
        <p:nvSpPr>
          <p:cNvPr id="15" name="Symbol zastępczy tekstu 7">
            <a:extLst>
              <a:ext uri="{FF2B5EF4-FFF2-40B4-BE49-F238E27FC236}">
                <a16:creationId xmlns:a16="http://schemas.microsoft.com/office/drawing/2014/main" id="{8C11631F-865B-4747-83B7-F07E4360F9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2736717"/>
            <a:ext cx="6911975" cy="4790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pl-PL" dirty="0"/>
              <a:t>Tytuł slajdu</a:t>
            </a:r>
          </a:p>
        </p:txBody>
      </p:sp>
      <p:sp>
        <p:nvSpPr>
          <p:cNvPr id="17" name="Symbol zastępczy tekstu 7">
            <a:extLst>
              <a:ext uri="{FF2B5EF4-FFF2-40B4-BE49-F238E27FC236}">
                <a16:creationId xmlns:a16="http://schemas.microsoft.com/office/drawing/2014/main" id="{A59FE16C-1A54-4E47-A16F-8D9CDF1FE9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5" y="3753913"/>
            <a:ext cx="6911975" cy="4790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pl-PL" dirty="0"/>
              <a:t>Podtytuł</a:t>
            </a:r>
          </a:p>
        </p:txBody>
      </p:sp>
      <p:pic>
        <p:nvPicPr>
          <p:cNvPr id="6" name="Obraz 5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18" y="291296"/>
            <a:ext cx="1893705" cy="448279"/>
          </a:xfrm>
          <a:prstGeom prst="rect">
            <a:avLst/>
          </a:prstGeom>
        </p:spPr>
      </p:pic>
      <p:grpSp>
        <p:nvGrpSpPr>
          <p:cNvPr id="16" name="Grafika 84">
            <a:extLst>
              <a:ext uri="{FF2B5EF4-FFF2-40B4-BE49-F238E27FC236}">
                <a16:creationId xmlns:a16="http://schemas.microsoft.com/office/drawing/2014/main" id="{1DBF367D-1DE8-4663-BFE8-14DD0FC4E9C3}"/>
              </a:ext>
            </a:extLst>
          </p:cNvPr>
          <p:cNvGrpSpPr/>
          <p:nvPr userDrawn="1"/>
        </p:nvGrpSpPr>
        <p:grpSpPr>
          <a:xfrm>
            <a:off x="245331" y="6159911"/>
            <a:ext cx="1731890" cy="348868"/>
            <a:chOff x="471575" y="448747"/>
            <a:chExt cx="1731890" cy="348868"/>
          </a:xfrm>
          <a:solidFill>
            <a:srgbClr val="FFFFFF"/>
          </a:solidFill>
        </p:grpSpPr>
        <p:sp>
          <p:nvSpPr>
            <p:cNvPr id="18" name="Dowolny kształt: kształt 6">
              <a:extLst>
                <a:ext uri="{FF2B5EF4-FFF2-40B4-BE49-F238E27FC236}">
                  <a16:creationId xmlns:a16="http://schemas.microsoft.com/office/drawing/2014/main" id="{939AEB71-F96F-49CD-B69D-68827B3A6BE2}"/>
                </a:ext>
              </a:extLst>
            </p:cNvPr>
            <p:cNvSpPr/>
            <p:nvPr/>
          </p:nvSpPr>
          <p:spPr>
            <a:xfrm>
              <a:off x="1024439" y="684625"/>
              <a:ext cx="1179026" cy="8094"/>
            </a:xfrm>
            <a:custGeom>
              <a:avLst/>
              <a:gdLst>
                <a:gd name="connsiteX0" fmla="*/ 0 w 1179026"/>
                <a:gd name="connsiteY0" fmla="*/ 0 h 8094"/>
                <a:gd name="connsiteX1" fmla="*/ 1179026 w 1179026"/>
                <a:gd name="connsiteY1" fmla="*/ 0 h 8094"/>
                <a:gd name="connsiteX2" fmla="*/ 1179026 w 1179026"/>
                <a:gd name="connsiteY2" fmla="*/ 8095 h 8094"/>
                <a:gd name="connsiteX3" fmla="*/ 0 w 1179026"/>
                <a:gd name="connsiteY3" fmla="*/ 8095 h 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9026" h="8094">
                  <a:moveTo>
                    <a:pt x="0" y="0"/>
                  </a:moveTo>
                  <a:lnTo>
                    <a:pt x="1179026" y="0"/>
                  </a:lnTo>
                  <a:lnTo>
                    <a:pt x="1179026" y="8095"/>
                  </a:lnTo>
                  <a:lnTo>
                    <a:pt x="0" y="8095"/>
                  </a:lnTo>
                  <a:close/>
                </a:path>
              </a:pathLst>
            </a:custGeom>
            <a:solidFill>
              <a:srgbClr val="FFFFFF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19" name="Dowolny kształt: kształt 7">
              <a:extLst>
                <a:ext uri="{FF2B5EF4-FFF2-40B4-BE49-F238E27FC236}">
                  <a16:creationId xmlns:a16="http://schemas.microsoft.com/office/drawing/2014/main" id="{AF607AC0-749C-4176-9EED-7BAA7BE2EC1D}"/>
                </a:ext>
              </a:extLst>
            </p:cNvPr>
            <p:cNvSpPr/>
            <p:nvPr/>
          </p:nvSpPr>
          <p:spPr>
            <a:xfrm>
              <a:off x="1021652" y="476424"/>
              <a:ext cx="1045656" cy="186818"/>
            </a:xfrm>
            <a:custGeom>
              <a:avLst/>
              <a:gdLst>
                <a:gd name="connsiteX0" fmla="*/ 75797 w 1045656"/>
                <a:gd name="connsiteY0" fmla="*/ 90153 h 186818"/>
                <a:gd name="connsiteX1" fmla="*/ 75797 w 1045656"/>
                <a:gd name="connsiteY1" fmla="*/ 73255 h 186818"/>
                <a:gd name="connsiteX2" fmla="*/ 139806 w 1045656"/>
                <a:gd name="connsiteY2" fmla="*/ 73151 h 186818"/>
                <a:gd name="connsiteX3" fmla="*/ 139806 w 1045656"/>
                <a:gd name="connsiteY3" fmla="*/ 126677 h 186818"/>
                <a:gd name="connsiteX4" fmla="*/ 109402 w 1045656"/>
                <a:gd name="connsiteY4" fmla="*/ 143581 h 186818"/>
                <a:gd name="connsiteX5" fmla="*/ 77242 w 1045656"/>
                <a:gd name="connsiteY5" fmla="*/ 149226 h 186818"/>
                <a:gd name="connsiteX6" fmla="*/ 36775 w 1045656"/>
                <a:gd name="connsiteY6" fmla="*/ 140117 h 186818"/>
                <a:gd name="connsiteX7" fmla="*/ 9289 w 1045656"/>
                <a:gd name="connsiteY7" fmla="*/ 113809 h 186818"/>
                <a:gd name="connsiteX8" fmla="*/ 0 w 1045656"/>
                <a:gd name="connsiteY8" fmla="*/ 75295 h 186818"/>
                <a:gd name="connsiteX9" fmla="*/ 9251 w 1045656"/>
                <a:gd name="connsiteY9" fmla="*/ 35989 h 186818"/>
                <a:gd name="connsiteX10" fmla="*/ 35787 w 1045656"/>
                <a:gd name="connsiteY10" fmla="*/ 8831 h 186818"/>
                <a:gd name="connsiteX11" fmla="*/ 75693 w 1045656"/>
                <a:gd name="connsiteY11" fmla="*/ 0 h 186818"/>
                <a:gd name="connsiteX12" fmla="*/ 105322 w 1045656"/>
                <a:gd name="connsiteY12" fmla="*/ 5073 h 186818"/>
                <a:gd name="connsiteX13" fmla="*/ 126077 w 1045656"/>
                <a:gd name="connsiteY13" fmla="*/ 19189 h 186818"/>
                <a:gd name="connsiteX14" fmla="*/ 137553 w 1045656"/>
                <a:gd name="connsiteY14" fmla="*/ 42807 h 186818"/>
                <a:gd name="connsiteX15" fmla="*/ 119499 w 1045656"/>
                <a:gd name="connsiteY15" fmla="*/ 47547 h 186818"/>
                <a:gd name="connsiteX16" fmla="*/ 111050 w 1045656"/>
                <a:gd name="connsiteY16" fmla="*/ 30202 h 186818"/>
                <a:gd name="connsiteX17" fmla="*/ 96584 w 1045656"/>
                <a:gd name="connsiteY17" fmla="*/ 20127 h 186818"/>
                <a:gd name="connsiteX18" fmla="*/ 75786 w 1045656"/>
                <a:gd name="connsiteY18" fmla="*/ 16331 h 186818"/>
                <a:gd name="connsiteX19" fmla="*/ 52069 w 1045656"/>
                <a:gd name="connsiteY19" fmla="*/ 20329 h 186818"/>
                <a:gd name="connsiteX20" fmla="*/ 35918 w 1045656"/>
                <a:gd name="connsiteY20" fmla="*/ 30818 h 186818"/>
                <a:gd name="connsiteX21" fmla="*/ 26384 w 1045656"/>
                <a:gd name="connsiteY21" fmla="*/ 45087 h 186818"/>
                <a:gd name="connsiteX22" fmla="*/ 20613 w 1045656"/>
                <a:gd name="connsiteY22" fmla="*/ 74117 h 186818"/>
                <a:gd name="connsiteX23" fmla="*/ 27573 w 1045656"/>
                <a:gd name="connsiteY23" fmla="*/ 106413 h 186818"/>
                <a:gd name="connsiteX24" fmla="*/ 47842 w 1045656"/>
                <a:gd name="connsiteY24" fmla="*/ 125700 h 186818"/>
                <a:gd name="connsiteX25" fmla="*/ 76069 w 1045656"/>
                <a:gd name="connsiteY25" fmla="*/ 132011 h 186818"/>
                <a:gd name="connsiteX26" fmla="*/ 101439 w 1045656"/>
                <a:gd name="connsiteY26" fmla="*/ 127206 h 186818"/>
                <a:gd name="connsiteX27" fmla="*/ 120191 w 1045656"/>
                <a:gd name="connsiteY27" fmla="*/ 117033 h 186818"/>
                <a:gd name="connsiteX28" fmla="*/ 120191 w 1045656"/>
                <a:gd name="connsiteY28" fmla="*/ 90142 h 186818"/>
                <a:gd name="connsiteX29" fmla="*/ 75797 w 1045656"/>
                <a:gd name="connsiteY29" fmla="*/ 90142 h 186818"/>
                <a:gd name="connsiteX30" fmla="*/ 166730 w 1045656"/>
                <a:gd name="connsiteY30" fmla="*/ 146771 h 186818"/>
                <a:gd name="connsiteX31" fmla="*/ 166730 w 1045656"/>
                <a:gd name="connsiteY31" fmla="*/ 42240 h 186818"/>
                <a:gd name="connsiteX32" fmla="*/ 183410 w 1045656"/>
                <a:gd name="connsiteY32" fmla="*/ 42240 h 186818"/>
                <a:gd name="connsiteX33" fmla="*/ 183410 w 1045656"/>
                <a:gd name="connsiteY33" fmla="*/ 58064 h 186818"/>
                <a:gd name="connsiteX34" fmla="*/ 195224 w 1045656"/>
                <a:gd name="connsiteY34" fmla="*/ 43407 h 186818"/>
                <a:gd name="connsiteX35" fmla="*/ 207126 w 1045656"/>
                <a:gd name="connsiteY35" fmla="*/ 39851 h 186818"/>
                <a:gd name="connsiteX36" fmla="*/ 226190 w 1045656"/>
                <a:gd name="connsiteY36" fmla="*/ 45562 h 186818"/>
                <a:gd name="connsiteX37" fmla="*/ 219792 w 1045656"/>
                <a:gd name="connsiteY37" fmla="*/ 62035 h 186818"/>
                <a:gd name="connsiteX38" fmla="*/ 206210 w 1045656"/>
                <a:gd name="connsiteY38" fmla="*/ 58162 h 186818"/>
                <a:gd name="connsiteX39" fmla="*/ 195268 w 1045656"/>
                <a:gd name="connsiteY39" fmla="*/ 61664 h 186818"/>
                <a:gd name="connsiteX40" fmla="*/ 188373 w 1045656"/>
                <a:gd name="connsiteY40" fmla="*/ 71373 h 186818"/>
                <a:gd name="connsiteX41" fmla="*/ 185275 w 1045656"/>
                <a:gd name="connsiteY41" fmla="*/ 92035 h 186818"/>
                <a:gd name="connsiteX42" fmla="*/ 185275 w 1045656"/>
                <a:gd name="connsiteY42" fmla="*/ 146771 h 186818"/>
                <a:gd name="connsiteX43" fmla="*/ 166730 w 1045656"/>
                <a:gd name="connsiteY43" fmla="*/ 146771 h 186818"/>
                <a:gd name="connsiteX44" fmla="*/ 308985 w 1045656"/>
                <a:gd name="connsiteY44" fmla="*/ 146771 h 186818"/>
                <a:gd name="connsiteX45" fmla="*/ 308985 w 1045656"/>
                <a:gd name="connsiteY45" fmla="*/ 131422 h 186818"/>
                <a:gd name="connsiteX46" fmla="*/ 274223 w 1045656"/>
                <a:gd name="connsiteY46" fmla="*/ 149128 h 186818"/>
                <a:gd name="connsiteX47" fmla="*/ 256146 w 1045656"/>
                <a:gd name="connsiteY47" fmla="*/ 145604 h 186818"/>
                <a:gd name="connsiteX48" fmla="*/ 243683 w 1045656"/>
                <a:gd name="connsiteY48" fmla="*/ 136697 h 186818"/>
                <a:gd name="connsiteX49" fmla="*/ 237950 w 1045656"/>
                <a:gd name="connsiteY49" fmla="*/ 123562 h 186818"/>
                <a:gd name="connsiteX50" fmla="*/ 236821 w 1045656"/>
                <a:gd name="connsiteY50" fmla="*/ 106986 h 186818"/>
                <a:gd name="connsiteX51" fmla="*/ 236821 w 1045656"/>
                <a:gd name="connsiteY51" fmla="*/ 42240 h 186818"/>
                <a:gd name="connsiteX52" fmla="*/ 255366 w 1045656"/>
                <a:gd name="connsiteY52" fmla="*/ 42240 h 186818"/>
                <a:gd name="connsiteX53" fmla="*/ 255366 w 1045656"/>
                <a:gd name="connsiteY53" fmla="*/ 100200 h 186818"/>
                <a:gd name="connsiteX54" fmla="*/ 256496 w 1045656"/>
                <a:gd name="connsiteY54" fmla="*/ 118915 h 186818"/>
                <a:gd name="connsiteX55" fmla="*/ 263914 w 1045656"/>
                <a:gd name="connsiteY55" fmla="*/ 129906 h 186818"/>
                <a:gd name="connsiteX56" fmla="*/ 277948 w 1045656"/>
                <a:gd name="connsiteY56" fmla="*/ 133877 h 186818"/>
                <a:gd name="connsiteX57" fmla="*/ 293614 w 1045656"/>
                <a:gd name="connsiteY57" fmla="*/ 129808 h 186818"/>
                <a:gd name="connsiteX58" fmla="*/ 303956 w 1045656"/>
                <a:gd name="connsiteY58" fmla="*/ 118686 h 186818"/>
                <a:gd name="connsiteX59" fmla="*/ 307021 w 1045656"/>
                <a:gd name="connsiteY59" fmla="*/ 98264 h 186818"/>
                <a:gd name="connsiteX60" fmla="*/ 307021 w 1045656"/>
                <a:gd name="connsiteY60" fmla="*/ 42246 h 186818"/>
                <a:gd name="connsiteX61" fmla="*/ 325561 w 1045656"/>
                <a:gd name="connsiteY61" fmla="*/ 42246 h 186818"/>
                <a:gd name="connsiteX62" fmla="*/ 325561 w 1045656"/>
                <a:gd name="connsiteY62" fmla="*/ 146777 h 186818"/>
                <a:gd name="connsiteX63" fmla="*/ 308985 w 1045656"/>
                <a:gd name="connsiteY63" fmla="*/ 146777 h 186818"/>
                <a:gd name="connsiteX64" fmla="*/ 354672 w 1045656"/>
                <a:gd name="connsiteY64" fmla="*/ 186819 h 186818"/>
                <a:gd name="connsiteX65" fmla="*/ 354672 w 1045656"/>
                <a:gd name="connsiteY65" fmla="*/ 42240 h 186818"/>
                <a:gd name="connsiteX66" fmla="*/ 371560 w 1045656"/>
                <a:gd name="connsiteY66" fmla="*/ 42240 h 186818"/>
                <a:gd name="connsiteX67" fmla="*/ 371560 w 1045656"/>
                <a:gd name="connsiteY67" fmla="*/ 55811 h 186818"/>
                <a:gd name="connsiteX68" fmla="*/ 385082 w 1045656"/>
                <a:gd name="connsiteY68" fmla="*/ 43849 h 186818"/>
                <a:gd name="connsiteX69" fmla="*/ 403311 w 1045656"/>
                <a:gd name="connsiteY69" fmla="*/ 39857 h 186818"/>
                <a:gd name="connsiteX70" fmla="*/ 428047 w 1045656"/>
                <a:gd name="connsiteY70" fmla="*/ 46751 h 186818"/>
                <a:gd name="connsiteX71" fmla="*/ 444231 w 1045656"/>
                <a:gd name="connsiteY71" fmla="*/ 66197 h 186818"/>
                <a:gd name="connsiteX72" fmla="*/ 449718 w 1045656"/>
                <a:gd name="connsiteY72" fmla="*/ 93720 h 186818"/>
                <a:gd name="connsiteX73" fmla="*/ 443669 w 1045656"/>
                <a:gd name="connsiteY73" fmla="*/ 122613 h 186818"/>
                <a:gd name="connsiteX74" fmla="*/ 426144 w 1045656"/>
                <a:gd name="connsiteY74" fmla="*/ 142304 h 186818"/>
                <a:gd name="connsiteX75" fmla="*/ 401969 w 1045656"/>
                <a:gd name="connsiteY75" fmla="*/ 149128 h 186818"/>
                <a:gd name="connsiteX76" fmla="*/ 385327 w 1045656"/>
                <a:gd name="connsiteY76" fmla="*/ 145397 h 186818"/>
                <a:gd name="connsiteX77" fmla="*/ 373223 w 1045656"/>
                <a:gd name="connsiteY77" fmla="*/ 135950 h 186818"/>
                <a:gd name="connsiteX78" fmla="*/ 373223 w 1045656"/>
                <a:gd name="connsiteY78" fmla="*/ 186819 h 186818"/>
                <a:gd name="connsiteX79" fmla="*/ 354672 w 1045656"/>
                <a:gd name="connsiteY79" fmla="*/ 186819 h 186818"/>
                <a:gd name="connsiteX80" fmla="*/ 371461 w 1045656"/>
                <a:gd name="connsiteY80" fmla="*/ 95095 h 186818"/>
                <a:gd name="connsiteX81" fmla="*/ 380003 w 1045656"/>
                <a:gd name="connsiteY81" fmla="*/ 124937 h 186818"/>
                <a:gd name="connsiteX82" fmla="*/ 400736 w 1045656"/>
                <a:gd name="connsiteY82" fmla="*/ 134586 h 186818"/>
                <a:gd name="connsiteX83" fmla="*/ 421927 w 1045656"/>
                <a:gd name="connsiteY83" fmla="*/ 124566 h 186818"/>
                <a:gd name="connsiteX84" fmla="*/ 430747 w 1045656"/>
                <a:gd name="connsiteY84" fmla="*/ 93617 h 186818"/>
                <a:gd name="connsiteX85" fmla="*/ 422129 w 1045656"/>
                <a:gd name="connsiteY85" fmla="*/ 63682 h 186818"/>
                <a:gd name="connsiteX86" fmla="*/ 401576 w 1045656"/>
                <a:gd name="connsiteY86" fmla="*/ 53733 h 186818"/>
                <a:gd name="connsiteX87" fmla="*/ 380554 w 1045656"/>
                <a:gd name="connsiteY87" fmla="*/ 64320 h 186818"/>
                <a:gd name="connsiteX88" fmla="*/ 371461 w 1045656"/>
                <a:gd name="connsiteY88" fmla="*/ 95095 h 186818"/>
                <a:gd name="connsiteX89" fmla="*/ 543526 w 1045656"/>
                <a:gd name="connsiteY89" fmla="*/ 133871 h 186818"/>
                <a:gd name="connsiteX90" fmla="*/ 523677 w 1045656"/>
                <a:gd name="connsiteY90" fmla="*/ 145697 h 186818"/>
                <a:gd name="connsiteX91" fmla="*/ 503200 w 1045656"/>
                <a:gd name="connsiteY91" fmla="*/ 149128 h 186818"/>
                <a:gd name="connsiteX92" fmla="*/ 475469 w 1045656"/>
                <a:gd name="connsiteY92" fmla="*/ 140722 h 186818"/>
                <a:gd name="connsiteX93" fmla="*/ 465798 w 1045656"/>
                <a:gd name="connsiteY93" fmla="*/ 119226 h 186818"/>
                <a:gd name="connsiteX94" fmla="*/ 469464 w 1045656"/>
                <a:gd name="connsiteY94" fmla="*/ 105186 h 186818"/>
                <a:gd name="connsiteX95" fmla="*/ 479031 w 1045656"/>
                <a:gd name="connsiteY95" fmla="*/ 95002 h 186818"/>
                <a:gd name="connsiteX96" fmla="*/ 492400 w 1045656"/>
                <a:gd name="connsiteY96" fmla="*/ 89188 h 186818"/>
                <a:gd name="connsiteX97" fmla="*/ 508873 w 1045656"/>
                <a:gd name="connsiteY97" fmla="*/ 86531 h 186818"/>
                <a:gd name="connsiteX98" fmla="*/ 541993 w 1045656"/>
                <a:gd name="connsiteY98" fmla="*/ 80422 h 186818"/>
                <a:gd name="connsiteX99" fmla="*/ 542091 w 1045656"/>
                <a:gd name="connsiteY99" fmla="*/ 75808 h 186818"/>
                <a:gd name="connsiteX100" fmla="*/ 536817 w 1045656"/>
                <a:gd name="connsiteY100" fmla="*/ 60562 h 186818"/>
                <a:gd name="connsiteX101" fmla="*/ 515702 w 1045656"/>
                <a:gd name="connsiteY101" fmla="*/ 54540 h 186818"/>
                <a:gd name="connsiteX102" fmla="*/ 496333 w 1045656"/>
                <a:gd name="connsiteY102" fmla="*/ 58909 h 186818"/>
                <a:gd name="connsiteX103" fmla="*/ 487120 w 1045656"/>
                <a:gd name="connsiteY103" fmla="*/ 74444 h 186818"/>
                <a:gd name="connsiteX104" fmla="*/ 469000 w 1045656"/>
                <a:gd name="connsiteY104" fmla="*/ 72049 h 186818"/>
                <a:gd name="connsiteX105" fmla="*/ 477138 w 1045656"/>
                <a:gd name="connsiteY105" fmla="*/ 54109 h 186818"/>
                <a:gd name="connsiteX106" fmla="*/ 493524 w 1045656"/>
                <a:gd name="connsiteY106" fmla="*/ 43560 h 186818"/>
                <a:gd name="connsiteX107" fmla="*/ 518380 w 1045656"/>
                <a:gd name="connsiteY107" fmla="*/ 39862 h 186818"/>
                <a:gd name="connsiteX108" fmla="*/ 541148 w 1045656"/>
                <a:gd name="connsiteY108" fmla="*/ 43015 h 186818"/>
                <a:gd name="connsiteX109" fmla="*/ 554059 w 1045656"/>
                <a:gd name="connsiteY109" fmla="*/ 50940 h 186818"/>
                <a:gd name="connsiteX110" fmla="*/ 559835 w 1045656"/>
                <a:gd name="connsiteY110" fmla="*/ 63011 h 186818"/>
                <a:gd name="connsiteX111" fmla="*/ 560751 w 1045656"/>
                <a:gd name="connsiteY111" fmla="*/ 79342 h 186818"/>
                <a:gd name="connsiteX112" fmla="*/ 560751 w 1045656"/>
                <a:gd name="connsiteY112" fmla="*/ 102960 h 186818"/>
                <a:gd name="connsiteX113" fmla="*/ 561946 w 1045656"/>
                <a:gd name="connsiteY113" fmla="*/ 134215 h 186818"/>
                <a:gd name="connsiteX114" fmla="*/ 566620 w 1045656"/>
                <a:gd name="connsiteY114" fmla="*/ 146777 h 186818"/>
                <a:gd name="connsiteX115" fmla="*/ 547229 w 1045656"/>
                <a:gd name="connsiteY115" fmla="*/ 146777 h 186818"/>
                <a:gd name="connsiteX116" fmla="*/ 543526 w 1045656"/>
                <a:gd name="connsiteY116" fmla="*/ 133871 h 186818"/>
                <a:gd name="connsiteX117" fmla="*/ 541988 w 1045656"/>
                <a:gd name="connsiteY117" fmla="*/ 94282 h 186818"/>
                <a:gd name="connsiteX118" fmla="*/ 511677 w 1045656"/>
                <a:gd name="connsiteY118" fmla="*/ 101002 h 186818"/>
                <a:gd name="connsiteX119" fmla="*/ 495493 w 1045656"/>
                <a:gd name="connsiteY119" fmla="*/ 104526 h 186818"/>
                <a:gd name="connsiteX120" fmla="*/ 488162 w 1045656"/>
                <a:gd name="connsiteY120" fmla="*/ 110313 h 186818"/>
                <a:gd name="connsiteX121" fmla="*/ 485571 w 1045656"/>
                <a:gd name="connsiteY121" fmla="*/ 118713 h 186818"/>
                <a:gd name="connsiteX122" fmla="*/ 491195 w 1045656"/>
                <a:gd name="connsiteY122" fmla="*/ 130544 h 186818"/>
                <a:gd name="connsiteX123" fmla="*/ 507624 w 1045656"/>
                <a:gd name="connsiteY123" fmla="*/ 135240 h 186818"/>
                <a:gd name="connsiteX124" fmla="*/ 526704 w 1045656"/>
                <a:gd name="connsiteY124" fmla="*/ 130779 h 186818"/>
                <a:gd name="connsiteX125" fmla="*/ 538977 w 1045656"/>
                <a:gd name="connsiteY125" fmla="*/ 118517 h 186818"/>
                <a:gd name="connsiteX126" fmla="*/ 541982 w 1045656"/>
                <a:gd name="connsiteY126" fmla="*/ 100800 h 186818"/>
                <a:gd name="connsiteX127" fmla="*/ 541982 w 1045656"/>
                <a:gd name="connsiteY127" fmla="*/ 94282 h 186818"/>
                <a:gd name="connsiteX128" fmla="*/ 649699 w 1045656"/>
                <a:gd name="connsiteY128" fmla="*/ 146771 h 186818"/>
                <a:gd name="connsiteX129" fmla="*/ 649699 w 1045656"/>
                <a:gd name="connsiteY129" fmla="*/ 2455 h 186818"/>
                <a:gd name="connsiteX130" fmla="*/ 706415 w 1045656"/>
                <a:gd name="connsiteY130" fmla="*/ 2455 h 186818"/>
                <a:gd name="connsiteX131" fmla="*/ 734179 w 1045656"/>
                <a:gd name="connsiteY131" fmla="*/ 6818 h 186818"/>
                <a:gd name="connsiteX132" fmla="*/ 750587 w 1045656"/>
                <a:gd name="connsiteY132" fmla="*/ 20335 h 186818"/>
                <a:gd name="connsiteX133" fmla="*/ 756532 w 1045656"/>
                <a:gd name="connsiteY133" fmla="*/ 39377 h 186818"/>
                <a:gd name="connsiteX134" fmla="*/ 751247 w 1045656"/>
                <a:gd name="connsiteY134" fmla="*/ 56787 h 186818"/>
                <a:gd name="connsiteX135" fmla="*/ 735385 w 1045656"/>
                <a:gd name="connsiteY135" fmla="*/ 69993 h 186818"/>
                <a:gd name="connsiteX136" fmla="*/ 756456 w 1045656"/>
                <a:gd name="connsiteY136" fmla="*/ 83062 h 186818"/>
                <a:gd name="connsiteX137" fmla="*/ 763841 w 1045656"/>
                <a:gd name="connsiteY137" fmla="*/ 104940 h 186818"/>
                <a:gd name="connsiteX138" fmla="*/ 759347 w 1045656"/>
                <a:gd name="connsiteY138" fmla="*/ 123797 h 186818"/>
                <a:gd name="connsiteX139" fmla="*/ 748257 w 1045656"/>
                <a:gd name="connsiteY139" fmla="*/ 137231 h 186818"/>
                <a:gd name="connsiteX140" fmla="*/ 731725 w 1045656"/>
                <a:gd name="connsiteY140" fmla="*/ 144361 h 186818"/>
                <a:gd name="connsiteX141" fmla="*/ 707337 w 1045656"/>
                <a:gd name="connsiteY141" fmla="*/ 146777 h 186818"/>
                <a:gd name="connsiteX142" fmla="*/ 649699 w 1045656"/>
                <a:gd name="connsiteY142" fmla="*/ 146777 h 186818"/>
                <a:gd name="connsiteX143" fmla="*/ 669712 w 1045656"/>
                <a:gd name="connsiteY143" fmla="*/ 63104 h 186818"/>
                <a:gd name="connsiteX144" fmla="*/ 702406 w 1045656"/>
                <a:gd name="connsiteY144" fmla="*/ 63104 h 186818"/>
                <a:gd name="connsiteX145" fmla="*/ 721476 w 1045656"/>
                <a:gd name="connsiteY145" fmla="*/ 61418 h 186818"/>
                <a:gd name="connsiteX146" fmla="*/ 732952 w 1045656"/>
                <a:gd name="connsiteY146" fmla="*/ 54235 h 186818"/>
                <a:gd name="connsiteX147" fmla="*/ 736819 w 1045656"/>
                <a:gd name="connsiteY147" fmla="*/ 41635 h 186818"/>
                <a:gd name="connsiteX148" fmla="*/ 733230 w 1045656"/>
                <a:gd name="connsiteY148" fmla="*/ 29002 h 186818"/>
                <a:gd name="connsiteX149" fmla="*/ 722916 w 1045656"/>
                <a:gd name="connsiteY149" fmla="*/ 21513 h 186818"/>
                <a:gd name="connsiteX150" fmla="*/ 699903 w 1045656"/>
                <a:gd name="connsiteY150" fmla="*/ 19489 h 186818"/>
                <a:gd name="connsiteX151" fmla="*/ 669712 w 1045656"/>
                <a:gd name="connsiteY151" fmla="*/ 19489 h 186818"/>
                <a:gd name="connsiteX152" fmla="*/ 669712 w 1045656"/>
                <a:gd name="connsiteY152" fmla="*/ 63104 h 186818"/>
                <a:gd name="connsiteX153" fmla="*/ 669712 w 1045656"/>
                <a:gd name="connsiteY153" fmla="*/ 129737 h 186818"/>
                <a:gd name="connsiteX154" fmla="*/ 707326 w 1045656"/>
                <a:gd name="connsiteY154" fmla="*/ 129737 h 186818"/>
                <a:gd name="connsiteX155" fmla="*/ 720952 w 1045656"/>
                <a:gd name="connsiteY155" fmla="*/ 129066 h 186818"/>
                <a:gd name="connsiteX156" fmla="*/ 732488 w 1045656"/>
                <a:gd name="connsiteY156" fmla="*/ 125095 h 186818"/>
                <a:gd name="connsiteX157" fmla="*/ 740114 w 1045656"/>
                <a:gd name="connsiteY157" fmla="*/ 117099 h 186818"/>
                <a:gd name="connsiteX158" fmla="*/ 743108 w 1045656"/>
                <a:gd name="connsiteY158" fmla="*/ 104935 h 186818"/>
                <a:gd name="connsiteX159" fmla="*/ 738772 w 1045656"/>
                <a:gd name="connsiteY159" fmla="*/ 90895 h 186818"/>
                <a:gd name="connsiteX160" fmla="*/ 726745 w 1045656"/>
                <a:gd name="connsiteY160" fmla="*/ 82528 h 186818"/>
                <a:gd name="connsiteX161" fmla="*/ 704648 w 1045656"/>
                <a:gd name="connsiteY161" fmla="*/ 80138 h 186818"/>
                <a:gd name="connsiteX162" fmla="*/ 669706 w 1045656"/>
                <a:gd name="connsiteY162" fmla="*/ 80138 h 186818"/>
                <a:gd name="connsiteX163" fmla="*/ 669706 w 1045656"/>
                <a:gd name="connsiteY163" fmla="*/ 129737 h 186818"/>
                <a:gd name="connsiteX164" fmla="*/ 791365 w 1045656"/>
                <a:gd name="connsiteY164" fmla="*/ 146771 h 186818"/>
                <a:gd name="connsiteX165" fmla="*/ 791365 w 1045656"/>
                <a:gd name="connsiteY165" fmla="*/ 2455 h 186818"/>
                <a:gd name="connsiteX166" fmla="*/ 848360 w 1045656"/>
                <a:gd name="connsiteY166" fmla="*/ 2455 h 186818"/>
                <a:gd name="connsiteX167" fmla="*/ 871340 w 1045656"/>
                <a:gd name="connsiteY167" fmla="*/ 3835 h 186818"/>
                <a:gd name="connsiteX168" fmla="*/ 890027 w 1045656"/>
                <a:gd name="connsiteY168" fmla="*/ 10587 h 186818"/>
                <a:gd name="connsiteX169" fmla="*/ 902131 w 1045656"/>
                <a:gd name="connsiteY169" fmla="*/ 24496 h 186818"/>
                <a:gd name="connsiteX170" fmla="*/ 906702 w 1045656"/>
                <a:gd name="connsiteY170" fmla="*/ 44187 h 186818"/>
                <a:gd name="connsiteX171" fmla="*/ 894462 w 1045656"/>
                <a:gd name="connsiteY171" fmla="*/ 75366 h 186818"/>
                <a:gd name="connsiteX172" fmla="*/ 850132 w 1045656"/>
                <a:gd name="connsiteY172" fmla="*/ 88102 h 186818"/>
                <a:gd name="connsiteX173" fmla="*/ 811356 w 1045656"/>
                <a:gd name="connsiteY173" fmla="*/ 88102 h 186818"/>
                <a:gd name="connsiteX174" fmla="*/ 811356 w 1045656"/>
                <a:gd name="connsiteY174" fmla="*/ 146771 h 186818"/>
                <a:gd name="connsiteX175" fmla="*/ 791365 w 1045656"/>
                <a:gd name="connsiteY175" fmla="*/ 146771 h 186818"/>
                <a:gd name="connsiteX176" fmla="*/ 811350 w 1045656"/>
                <a:gd name="connsiteY176" fmla="*/ 71073 h 186818"/>
                <a:gd name="connsiteX177" fmla="*/ 850449 w 1045656"/>
                <a:gd name="connsiteY177" fmla="*/ 71073 h 186818"/>
                <a:gd name="connsiteX178" fmla="*/ 877956 w 1045656"/>
                <a:gd name="connsiteY178" fmla="*/ 64178 h 186818"/>
                <a:gd name="connsiteX179" fmla="*/ 886084 w 1045656"/>
                <a:gd name="connsiteY179" fmla="*/ 44787 h 186818"/>
                <a:gd name="connsiteX180" fmla="*/ 881300 w 1045656"/>
                <a:gd name="connsiteY180" fmla="*/ 29264 h 186818"/>
                <a:gd name="connsiteX181" fmla="*/ 868667 w 1045656"/>
                <a:gd name="connsiteY181" fmla="*/ 20760 h 186818"/>
                <a:gd name="connsiteX182" fmla="*/ 850023 w 1045656"/>
                <a:gd name="connsiteY182" fmla="*/ 19484 h 186818"/>
                <a:gd name="connsiteX183" fmla="*/ 811350 w 1045656"/>
                <a:gd name="connsiteY183" fmla="*/ 19484 h 186818"/>
                <a:gd name="connsiteX184" fmla="*/ 811350 w 1045656"/>
                <a:gd name="connsiteY184" fmla="*/ 71073 h 186818"/>
                <a:gd name="connsiteX185" fmla="*/ 925395 w 1045656"/>
                <a:gd name="connsiteY185" fmla="*/ 100402 h 186818"/>
                <a:gd name="connsiteX186" fmla="*/ 944251 w 1045656"/>
                <a:gd name="connsiteY186" fmla="*/ 98820 h 186818"/>
                <a:gd name="connsiteX187" fmla="*/ 950485 w 1045656"/>
                <a:gd name="connsiteY187" fmla="*/ 116591 h 186818"/>
                <a:gd name="connsiteX188" fmla="*/ 965687 w 1045656"/>
                <a:gd name="connsiteY188" fmla="*/ 127822 h 186818"/>
                <a:gd name="connsiteX189" fmla="*/ 988880 w 1045656"/>
                <a:gd name="connsiteY189" fmla="*/ 132088 h 186818"/>
                <a:gd name="connsiteX190" fmla="*/ 1009068 w 1045656"/>
                <a:gd name="connsiteY190" fmla="*/ 128864 h 186818"/>
                <a:gd name="connsiteX191" fmla="*/ 1022131 w 1045656"/>
                <a:gd name="connsiteY191" fmla="*/ 119957 h 186818"/>
                <a:gd name="connsiteX192" fmla="*/ 1026413 w 1045656"/>
                <a:gd name="connsiteY192" fmla="*/ 107591 h 186818"/>
                <a:gd name="connsiteX193" fmla="*/ 1022268 w 1045656"/>
                <a:gd name="connsiteY193" fmla="*/ 95728 h 186818"/>
                <a:gd name="connsiteX194" fmla="*/ 1008686 w 1045656"/>
                <a:gd name="connsiteY194" fmla="*/ 87218 h 186818"/>
                <a:gd name="connsiteX195" fmla="*/ 981762 w 1045656"/>
                <a:gd name="connsiteY195" fmla="*/ 80171 h 186818"/>
                <a:gd name="connsiteX196" fmla="*/ 952591 w 1045656"/>
                <a:gd name="connsiteY196" fmla="*/ 71166 h 186818"/>
                <a:gd name="connsiteX197" fmla="*/ 936440 w 1045656"/>
                <a:gd name="connsiteY197" fmla="*/ 57720 h 186818"/>
                <a:gd name="connsiteX198" fmla="*/ 931165 w 1045656"/>
                <a:gd name="connsiteY198" fmla="*/ 39742 h 186818"/>
                <a:gd name="connsiteX199" fmla="*/ 937635 w 1045656"/>
                <a:gd name="connsiteY199" fmla="*/ 19353 h 186818"/>
                <a:gd name="connsiteX200" fmla="*/ 956611 w 1045656"/>
                <a:gd name="connsiteY200" fmla="*/ 4898 h 186818"/>
                <a:gd name="connsiteX201" fmla="*/ 984342 w 1045656"/>
                <a:gd name="connsiteY201" fmla="*/ 0 h 186818"/>
                <a:gd name="connsiteX202" fmla="*/ 1014004 w 1045656"/>
                <a:gd name="connsiteY202" fmla="*/ 5171 h 186818"/>
                <a:gd name="connsiteX203" fmla="*/ 1033744 w 1045656"/>
                <a:gd name="connsiteY203" fmla="*/ 20362 h 186818"/>
                <a:gd name="connsiteX204" fmla="*/ 1041157 w 1045656"/>
                <a:gd name="connsiteY204" fmla="*/ 43107 h 186818"/>
                <a:gd name="connsiteX205" fmla="*/ 1021989 w 1045656"/>
                <a:gd name="connsiteY205" fmla="*/ 44487 h 186818"/>
                <a:gd name="connsiteX206" fmla="*/ 1011495 w 1045656"/>
                <a:gd name="connsiteY206" fmla="*/ 23826 h 186818"/>
                <a:gd name="connsiteX207" fmla="*/ 985182 w 1045656"/>
                <a:gd name="connsiteY207" fmla="*/ 16838 h 186818"/>
                <a:gd name="connsiteX208" fmla="*/ 958716 w 1045656"/>
                <a:gd name="connsiteY208" fmla="*/ 23182 h 186818"/>
                <a:gd name="connsiteX209" fmla="*/ 950409 w 1045656"/>
                <a:gd name="connsiteY209" fmla="*/ 38482 h 186818"/>
                <a:gd name="connsiteX210" fmla="*/ 956289 w 1045656"/>
                <a:gd name="connsiteY210" fmla="*/ 51284 h 186818"/>
                <a:gd name="connsiteX211" fmla="*/ 986437 w 1045656"/>
                <a:gd name="connsiteY211" fmla="*/ 61560 h 186818"/>
                <a:gd name="connsiteX212" fmla="*/ 1019900 w 1045656"/>
                <a:gd name="connsiteY212" fmla="*/ 70773 h 186818"/>
                <a:gd name="connsiteX213" fmla="*/ 1039406 w 1045656"/>
                <a:gd name="connsiteY213" fmla="*/ 85484 h 186818"/>
                <a:gd name="connsiteX214" fmla="*/ 1045657 w 1045656"/>
                <a:gd name="connsiteY214" fmla="*/ 106015 h 186818"/>
                <a:gd name="connsiteX215" fmla="*/ 1038762 w 1045656"/>
                <a:gd name="connsiteY215" fmla="*/ 127724 h 186818"/>
                <a:gd name="connsiteX216" fmla="*/ 1018913 w 1045656"/>
                <a:gd name="connsiteY216" fmla="*/ 143581 h 186818"/>
                <a:gd name="connsiteX217" fmla="*/ 989818 w 1045656"/>
                <a:gd name="connsiteY217" fmla="*/ 149226 h 186818"/>
                <a:gd name="connsiteX218" fmla="*/ 955427 w 1045656"/>
                <a:gd name="connsiteY218" fmla="*/ 143515 h 186818"/>
                <a:gd name="connsiteX219" fmla="*/ 933653 w 1045656"/>
                <a:gd name="connsiteY219" fmla="*/ 126339 h 186818"/>
                <a:gd name="connsiteX220" fmla="*/ 925395 w 1045656"/>
                <a:gd name="connsiteY220" fmla="*/ 100402 h 186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</a:cxnLst>
              <a:rect l="l" t="t" r="r" b="b"/>
              <a:pathLst>
                <a:path w="1045656" h="186818">
                  <a:moveTo>
                    <a:pt x="75797" y="90153"/>
                  </a:moveTo>
                  <a:lnTo>
                    <a:pt x="75797" y="73255"/>
                  </a:lnTo>
                  <a:lnTo>
                    <a:pt x="139806" y="73151"/>
                  </a:lnTo>
                  <a:lnTo>
                    <a:pt x="139806" y="126677"/>
                  </a:lnTo>
                  <a:cubicBezTo>
                    <a:pt x="129993" y="134166"/>
                    <a:pt x="119853" y="139779"/>
                    <a:pt x="109402" y="143581"/>
                  </a:cubicBezTo>
                  <a:cubicBezTo>
                    <a:pt x="98946" y="147344"/>
                    <a:pt x="88222" y="149226"/>
                    <a:pt x="77242" y="149226"/>
                  </a:cubicBezTo>
                  <a:cubicBezTo>
                    <a:pt x="62389" y="149226"/>
                    <a:pt x="48878" y="146193"/>
                    <a:pt x="36775" y="140117"/>
                  </a:cubicBezTo>
                  <a:cubicBezTo>
                    <a:pt x="24638" y="134073"/>
                    <a:pt x="15486" y="125270"/>
                    <a:pt x="9289" y="113809"/>
                  </a:cubicBezTo>
                  <a:cubicBezTo>
                    <a:pt x="3098" y="102317"/>
                    <a:pt x="0" y="89477"/>
                    <a:pt x="0" y="75295"/>
                  </a:cubicBezTo>
                  <a:cubicBezTo>
                    <a:pt x="0" y="61255"/>
                    <a:pt x="3093" y="48147"/>
                    <a:pt x="9251" y="35989"/>
                  </a:cubicBezTo>
                  <a:cubicBezTo>
                    <a:pt x="15371" y="23787"/>
                    <a:pt x="24240" y="14749"/>
                    <a:pt x="35787" y="8831"/>
                  </a:cubicBezTo>
                  <a:cubicBezTo>
                    <a:pt x="47329" y="2956"/>
                    <a:pt x="60628" y="0"/>
                    <a:pt x="75693" y="0"/>
                  </a:cubicBezTo>
                  <a:cubicBezTo>
                    <a:pt x="86602" y="0"/>
                    <a:pt x="96491" y="1685"/>
                    <a:pt x="105322" y="5073"/>
                  </a:cubicBezTo>
                  <a:cubicBezTo>
                    <a:pt x="114153" y="8433"/>
                    <a:pt x="121086" y="13140"/>
                    <a:pt x="126077" y="19189"/>
                  </a:cubicBezTo>
                  <a:cubicBezTo>
                    <a:pt x="131111" y="25238"/>
                    <a:pt x="134908" y="33104"/>
                    <a:pt x="137553" y="42807"/>
                  </a:cubicBezTo>
                  <a:lnTo>
                    <a:pt x="119499" y="47547"/>
                  </a:lnTo>
                  <a:cubicBezTo>
                    <a:pt x="117208" y="40184"/>
                    <a:pt x="114399" y="34413"/>
                    <a:pt x="111050" y="30202"/>
                  </a:cubicBezTo>
                  <a:cubicBezTo>
                    <a:pt x="107668" y="26002"/>
                    <a:pt x="102851" y="22647"/>
                    <a:pt x="96584" y="20127"/>
                  </a:cubicBezTo>
                  <a:cubicBezTo>
                    <a:pt x="90355" y="17602"/>
                    <a:pt x="83389" y="16331"/>
                    <a:pt x="75786" y="16331"/>
                  </a:cubicBezTo>
                  <a:cubicBezTo>
                    <a:pt x="66638" y="16331"/>
                    <a:pt x="58718" y="17673"/>
                    <a:pt x="52069" y="20329"/>
                  </a:cubicBezTo>
                  <a:cubicBezTo>
                    <a:pt x="45382" y="22975"/>
                    <a:pt x="40037" y="26476"/>
                    <a:pt x="35918" y="30818"/>
                  </a:cubicBezTo>
                  <a:cubicBezTo>
                    <a:pt x="31833" y="35144"/>
                    <a:pt x="28664" y="39884"/>
                    <a:pt x="26384" y="45087"/>
                  </a:cubicBezTo>
                  <a:cubicBezTo>
                    <a:pt x="22544" y="54000"/>
                    <a:pt x="20613" y="63671"/>
                    <a:pt x="20613" y="74117"/>
                  </a:cubicBezTo>
                  <a:cubicBezTo>
                    <a:pt x="20613" y="86989"/>
                    <a:pt x="22931" y="97740"/>
                    <a:pt x="27573" y="106413"/>
                  </a:cubicBezTo>
                  <a:cubicBezTo>
                    <a:pt x="32226" y="115086"/>
                    <a:pt x="38978" y="121506"/>
                    <a:pt x="47842" y="125700"/>
                  </a:cubicBezTo>
                  <a:cubicBezTo>
                    <a:pt x="56711" y="129900"/>
                    <a:pt x="66109" y="132011"/>
                    <a:pt x="76069" y="132011"/>
                  </a:cubicBezTo>
                  <a:cubicBezTo>
                    <a:pt x="84759" y="132011"/>
                    <a:pt x="93202" y="130402"/>
                    <a:pt x="101439" y="127206"/>
                  </a:cubicBezTo>
                  <a:cubicBezTo>
                    <a:pt x="109708" y="124053"/>
                    <a:pt x="115931" y="120655"/>
                    <a:pt x="120191" y="117033"/>
                  </a:cubicBezTo>
                  <a:lnTo>
                    <a:pt x="120191" y="90142"/>
                  </a:lnTo>
                  <a:lnTo>
                    <a:pt x="75797" y="90142"/>
                  </a:lnTo>
                  <a:close/>
                  <a:moveTo>
                    <a:pt x="166730" y="146771"/>
                  </a:moveTo>
                  <a:lnTo>
                    <a:pt x="166730" y="42240"/>
                  </a:lnTo>
                  <a:lnTo>
                    <a:pt x="183410" y="42240"/>
                  </a:lnTo>
                  <a:lnTo>
                    <a:pt x="183410" y="58064"/>
                  </a:lnTo>
                  <a:cubicBezTo>
                    <a:pt x="187659" y="50678"/>
                    <a:pt x="191603" y="45764"/>
                    <a:pt x="195224" y="43407"/>
                  </a:cubicBezTo>
                  <a:cubicBezTo>
                    <a:pt x="198824" y="41051"/>
                    <a:pt x="202795" y="39851"/>
                    <a:pt x="207126" y="39851"/>
                  </a:cubicBezTo>
                  <a:cubicBezTo>
                    <a:pt x="213388" y="39851"/>
                    <a:pt x="219721" y="41760"/>
                    <a:pt x="226190" y="45562"/>
                  </a:cubicBezTo>
                  <a:lnTo>
                    <a:pt x="219792" y="62035"/>
                  </a:lnTo>
                  <a:cubicBezTo>
                    <a:pt x="215286" y="59433"/>
                    <a:pt x="210748" y="58162"/>
                    <a:pt x="206210" y="58162"/>
                  </a:cubicBezTo>
                  <a:cubicBezTo>
                    <a:pt x="202130" y="58162"/>
                    <a:pt x="198508" y="59340"/>
                    <a:pt x="195268" y="61664"/>
                  </a:cubicBezTo>
                  <a:cubicBezTo>
                    <a:pt x="192028" y="64020"/>
                    <a:pt x="189748" y="67233"/>
                    <a:pt x="188373" y="71373"/>
                  </a:cubicBezTo>
                  <a:cubicBezTo>
                    <a:pt x="186301" y="77651"/>
                    <a:pt x="185275" y="84540"/>
                    <a:pt x="185275" y="92035"/>
                  </a:cubicBezTo>
                  <a:lnTo>
                    <a:pt x="185275" y="146771"/>
                  </a:lnTo>
                  <a:lnTo>
                    <a:pt x="166730" y="146771"/>
                  </a:lnTo>
                  <a:close/>
                  <a:moveTo>
                    <a:pt x="308985" y="146771"/>
                  </a:moveTo>
                  <a:lnTo>
                    <a:pt x="308985" y="131422"/>
                  </a:lnTo>
                  <a:cubicBezTo>
                    <a:pt x="300443" y="143248"/>
                    <a:pt x="288868" y="149128"/>
                    <a:pt x="274223" y="149128"/>
                  </a:cubicBezTo>
                  <a:cubicBezTo>
                    <a:pt x="267787" y="149128"/>
                    <a:pt x="261732" y="147950"/>
                    <a:pt x="256146" y="145604"/>
                  </a:cubicBezTo>
                  <a:cubicBezTo>
                    <a:pt x="250545" y="143248"/>
                    <a:pt x="246394" y="140259"/>
                    <a:pt x="243683" y="136697"/>
                  </a:cubicBezTo>
                  <a:cubicBezTo>
                    <a:pt x="240934" y="133097"/>
                    <a:pt x="239041" y="128739"/>
                    <a:pt x="237950" y="123562"/>
                  </a:cubicBezTo>
                  <a:cubicBezTo>
                    <a:pt x="237203" y="120066"/>
                    <a:pt x="236821" y="114557"/>
                    <a:pt x="236821" y="106986"/>
                  </a:cubicBezTo>
                  <a:lnTo>
                    <a:pt x="236821" y="42240"/>
                  </a:lnTo>
                  <a:lnTo>
                    <a:pt x="255366" y="42240"/>
                  </a:lnTo>
                  <a:lnTo>
                    <a:pt x="255366" y="100200"/>
                  </a:lnTo>
                  <a:cubicBezTo>
                    <a:pt x="255366" y="109473"/>
                    <a:pt x="255748" y="115686"/>
                    <a:pt x="256496" y="118915"/>
                  </a:cubicBezTo>
                  <a:cubicBezTo>
                    <a:pt x="257690" y="123590"/>
                    <a:pt x="260150" y="127211"/>
                    <a:pt x="263914" y="129906"/>
                  </a:cubicBezTo>
                  <a:cubicBezTo>
                    <a:pt x="267710" y="132562"/>
                    <a:pt x="272401" y="133877"/>
                    <a:pt x="277948" y="133877"/>
                  </a:cubicBezTo>
                  <a:cubicBezTo>
                    <a:pt x="283517" y="133877"/>
                    <a:pt x="288721" y="132524"/>
                    <a:pt x="293614" y="129808"/>
                  </a:cubicBezTo>
                  <a:cubicBezTo>
                    <a:pt x="298501" y="127091"/>
                    <a:pt x="301954" y="123360"/>
                    <a:pt x="303956" y="118686"/>
                  </a:cubicBezTo>
                  <a:cubicBezTo>
                    <a:pt x="305996" y="113984"/>
                    <a:pt x="307021" y="107166"/>
                    <a:pt x="307021" y="98264"/>
                  </a:cubicBezTo>
                  <a:lnTo>
                    <a:pt x="307021" y="42246"/>
                  </a:lnTo>
                  <a:lnTo>
                    <a:pt x="325561" y="42246"/>
                  </a:lnTo>
                  <a:lnTo>
                    <a:pt x="325561" y="146777"/>
                  </a:lnTo>
                  <a:lnTo>
                    <a:pt x="308985" y="146777"/>
                  </a:lnTo>
                  <a:close/>
                  <a:moveTo>
                    <a:pt x="354672" y="186819"/>
                  </a:moveTo>
                  <a:lnTo>
                    <a:pt x="354672" y="42240"/>
                  </a:lnTo>
                  <a:lnTo>
                    <a:pt x="371560" y="42240"/>
                  </a:lnTo>
                  <a:lnTo>
                    <a:pt x="371560" y="55811"/>
                  </a:lnTo>
                  <a:cubicBezTo>
                    <a:pt x="375541" y="50493"/>
                    <a:pt x="380042" y="46500"/>
                    <a:pt x="385082" y="43849"/>
                  </a:cubicBezTo>
                  <a:cubicBezTo>
                    <a:pt x="390078" y="41198"/>
                    <a:pt x="396160" y="39857"/>
                    <a:pt x="403311" y="39857"/>
                  </a:cubicBezTo>
                  <a:cubicBezTo>
                    <a:pt x="412676" y="39857"/>
                    <a:pt x="420902" y="42175"/>
                    <a:pt x="428047" y="46751"/>
                  </a:cubicBezTo>
                  <a:cubicBezTo>
                    <a:pt x="435214" y="51349"/>
                    <a:pt x="440609" y="57829"/>
                    <a:pt x="444231" y="66197"/>
                  </a:cubicBezTo>
                  <a:cubicBezTo>
                    <a:pt x="447896" y="74564"/>
                    <a:pt x="449718" y="83733"/>
                    <a:pt x="449718" y="93720"/>
                  </a:cubicBezTo>
                  <a:cubicBezTo>
                    <a:pt x="449718" y="104400"/>
                    <a:pt x="447716" y="114055"/>
                    <a:pt x="443669" y="122613"/>
                  </a:cubicBezTo>
                  <a:cubicBezTo>
                    <a:pt x="439654" y="131182"/>
                    <a:pt x="433813" y="137739"/>
                    <a:pt x="426144" y="142304"/>
                  </a:cubicBezTo>
                  <a:cubicBezTo>
                    <a:pt x="418474" y="146848"/>
                    <a:pt x="410418" y="149128"/>
                    <a:pt x="401969" y="149128"/>
                  </a:cubicBezTo>
                  <a:cubicBezTo>
                    <a:pt x="395767" y="149128"/>
                    <a:pt x="390252" y="147879"/>
                    <a:pt x="385327" y="145397"/>
                  </a:cubicBezTo>
                  <a:cubicBezTo>
                    <a:pt x="380407" y="142904"/>
                    <a:pt x="376387" y="139746"/>
                    <a:pt x="373223" y="135950"/>
                  </a:cubicBezTo>
                  <a:lnTo>
                    <a:pt x="373223" y="186819"/>
                  </a:lnTo>
                  <a:lnTo>
                    <a:pt x="354672" y="186819"/>
                  </a:lnTo>
                  <a:close/>
                  <a:moveTo>
                    <a:pt x="371461" y="95095"/>
                  </a:moveTo>
                  <a:cubicBezTo>
                    <a:pt x="371461" y="108535"/>
                    <a:pt x="374303" y="118479"/>
                    <a:pt x="380003" y="124937"/>
                  </a:cubicBezTo>
                  <a:cubicBezTo>
                    <a:pt x="385714" y="131357"/>
                    <a:pt x="392636" y="134586"/>
                    <a:pt x="400736" y="134586"/>
                  </a:cubicBezTo>
                  <a:cubicBezTo>
                    <a:pt x="408962" y="134586"/>
                    <a:pt x="416036" y="131259"/>
                    <a:pt x="421927" y="124566"/>
                  </a:cubicBezTo>
                  <a:cubicBezTo>
                    <a:pt x="427796" y="117917"/>
                    <a:pt x="430747" y="107602"/>
                    <a:pt x="430747" y="93617"/>
                  </a:cubicBezTo>
                  <a:cubicBezTo>
                    <a:pt x="430747" y="80280"/>
                    <a:pt x="427862" y="70326"/>
                    <a:pt x="422129" y="63682"/>
                  </a:cubicBezTo>
                  <a:cubicBezTo>
                    <a:pt x="416385" y="57066"/>
                    <a:pt x="409523" y="53733"/>
                    <a:pt x="401576" y="53733"/>
                  </a:cubicBezTo>
                  <a:cubicBezTo>
                    <a:pt x="393651" y="53733"/>
                    <a:pt x="386663" y="57257"/>
                    <a:pt x="380554" y="64320"/>
                  </a:cubicBezTo>
                  <a:cubicBezTo>
                    <a:pt x="374483" y="71373"/>
                    <a:pt x="371461" y="81649"/>
                    <a:pt x="371461" y="95095"/>
                  </a:cubicBezTo>
                  <a:moveTo>
                    <a:pt x="543526" y="133871"/>
                  </a:moveTo>
                  <a:cubicBezTo>
                    <a:pt x="536631" y="139440"/>
                    <a:pt x="530015" y="143384"/>
                    <a:pt x="523677" y="145697"/>
                  </a:cubicBezTo>
                  <a:cubicBezTo>
                    <a:pt x="517317" y="147982"/>
                    <a:pt x="510487" y="149128"/>
                    <a:pt x="503200" y="149128"/>
                  </a:cubicBezTo>
                  <a:cubicBezTo>
                    <a:pt x="491162" y="149128"/>
                    <a:pt x="481955" y="146335"/>
                    <a:pt x="475469" y="140722"/>
                  </a:cubicBezTo>
                  <a:cubicBezTo>
                    <a:pt x="469033" y="135120"/>
                    <a:pt x="465798" y="127920"/>
                    <a:pt x="465798" y="119226"/>
                  </a:cubicBezTo>
                  <a:cubicBezTo>
                    <a:pt x="465798" y="114082"/>
                    <a:pt x="466993" y="109413"/>
                    <a:pt x="469464" y="105186"/>
                  </a:cubicBezTo>
                  <a:cubicBezTo>
                    <a:pt x="471880" y="100948"/>
                    <a:pt x="475087" y="97549"/>
                    <a:pt x="479031" y="95002"/>
                  </a:cubicBezTo>
                  <a:cubicBezTo>
                    <a:pt x="483007" y="92444"/>
                    <a:pt x="487447" y="90502"/>
                    <a:pt x="492400" y="89188"/>
                  </a:cubicBezTo>
                  <a:cubicBezTo>
                    <a:pt x="496022" y="88282"/>
                    <a:pt x="501520" y="87366"/>
                    <a:pt x="508873" y="86531"/>
                  </a:cubicBezTo>
                  <a:cubicBezTo>
                    <a:pt x="523862" y="84824"/>
                    <a:pt x="534908" y="82806"/>
                    <a:pt x="541993" y="80422"/>
                  </a:cubicBezTo>
                  <a:cubicBezTo>
                    <a:pt x="542058" y="77995"/>
                    <a:pt x="542091" y="76457"/>
                    <a:pt x="542091" y="75808"/>
                  </a:cubicBezTo>
                  <a:cubicBezTo>
                    <a:pt x="542091" y="68591"/>
                    <a:pt x="540335" y="63480"/>
                    <a:pt x="536817" y="60562"/>
                  </a:cubicBezTo>
                  <a:cubicBezTo>
                    <a:pt x="532109" y="56526"/>
                    <a:pt x="525024" y="54540"/>
                    <a:pt x="515702" y="54540"/>
                  </a:cubicBezTo>
                  <a:cubicBezTo>
                    <a:pt x="506975" y="54540"/>
                    <a:pt x="500533" y="55991"/>
                    <a:pt x="496333" y="58909"/>
                  </a:cubicBezTo>
                  <a:cubicBezTo>
                    <a:pt x="492198" y="61838"/>
                    <a:pt x="489133" y="67004"/>
                    <a:pt x="487120" y="74444"/>
                  </a:cubicBezTo>
                  <a:lnTo>
                    <a:pt x="469000" y="72049"/>
                  </a:lnTo>
                  <a:cubicBezTo>
                    <a:pt x="470653" y="64658"/>
                    <a:pt x="473369" y="58647"/>
                    <a:pt x="477138" y="54109"/>
                  </a:cubicBezTo>
                  <a:cubicBezTo>
                    <a:pt x="480896" y="49538"/>
                    <a:pt x="486395" y="46015"/>
                    <a:pt x="493524" y="43560"/>
                  </a:cubicBezTo>
                  <a:cubicBezTo>
                    <a:pt x="500675" y="41106"/>
                    <a:pt x="508949" y="39862"/>
                    <a:pt x="518380" y="39862"/>
                  </a:cubicBezTo>
                  <a:cubicBezTo>
                    <a:pt x="527746" y="39862"/>
                    <a:pt x="535311" y="40931"/>
                    <a:pt x="541148" y="43015"/>
                  </a:cubicBezTo>
                  <a:cubicBezTo>
                    <a:pt x="546984" y="45131"/>
                    <a:pt x="551277" y="47755"/>
                    <a:pt x="554059" y="50940"/>
                  </a:cubicBezTo>
                  <a:cubicBezTo>
                    <a:pt x="556808" y="54142"/>
                    <a:pt x="558706" y="58140"/>
                    <a:pt x="559835" y="63011"/>
                  </a:cubicBezTo>
                  <a:cubicBezTo>
                    <a:pt x="560430" y="66038"/>
                    <a:pt x="560751" y="71482"/>
                    <a:pt x="560751" y="79342"/>
                  </a:cubicBezTo>
                  <a:lnTo>
                    <a:pt x="560751" y="102960"/>
                  </a:lnTo>
                  <a:cubicBezTo>
                    <a:pt x="560751" y="119455"/>
                    <a:pt x="561133" y="129879"/>
                    <a:pt x="561946" y="134215"/>
                  </a:cubicBezTo>
                  <a:cubicBezTo>
                    <a:pt x="562715" y="138579"/>
                    <a:pt x="564302" y="142773"/>
                    <a:pt x="566620" y="146777"/>
                  </a:cubicBezTo>
                  <a:lnTo>
                    <a:pt x="547229" y="146777"/>
                  </a:lnTo>
                  <a:cubicBezTo>
                    <a:pt x="545326" y="143111"/>
                    <a:pt x="544044" y="138808"/>
                    <a:pt x="543526" y="133871"/>
                  </a:cubicBezTo>
                  <a:moveTo>
                    <a:pt x="541988" y="94282"/>
                  </a:moveTo>
                  <a:cubicBezTo>
                    <a:pt x="535235" y="96939"/>
                    <a:pt x="525122" y="99164"/>
                    <a:pt x="511677" y="101002"/>
                  </a:cubicBezTo>
                  <a:cubicBezTo>
                    <a:pt x="504040" y="102044"/>
                    <a:pt x="498624" y="103217"/>
                    <a:pt x="495493" y="104526"/>
                  </a:cubicBezTo>
                  <a:cubicBezTo>
                    <a:pt x="492329" y="105840"/>
                    <a:pt x="489858" y="107755"/>
                    <a:pt x="488162" y="110313"/>
                  </a:cubicBezTo>
                  <a:cubicBezTo>
                    <a:pt x="486449" y="112839"/>
                    <a:pt x="485571" y="115620"/>
                    <a:pt x="485571" y="118713"/>
                  </a:cubicBezTo>
                  <a:cubicBezTo>
                    <a:pt x="485571" y="123453"/>
                    <a:pt x="487469" y="127380"/>
                    <a:pt x="491195" y="130544"/>
                  </a:cubicBezTo>
                  <a:cubicBezTo>
                    <a:pt x="494915" y="133664"/>
                    <a:pt x="500407" y="135240"/>
                    <a:pt x="507624" y="135240"/>
                  </a:cubicBezTo>
                  <a:cubicBezTo>
                    <a:pt x="514775" y="135240"/>
                    <a:pt x="521135" y="133762"/>
                    <a:pt x="526704" y="130779"/>
                  </a:cubicBezTo>
                  <a:cubicBezTo>
                    <a:pt x="532257" y="127784"/>
                    <a:pt x="536375" y="123688"/>
                    <a:pt x="538977" y="118517"/>
                  </a:cubicBezTo>
                  <a:cubicBezTo>
                    <a:pt x="540989" y="114513"/>
                    <a:pt x="541982" y="108600"/>
                    <a:pt x="541982" y="100800"/>
                  </a:cubicBezTo>
                  <a:lnTo>
                    <a:pt x="541982" y="94282"/>
                  </a:lnTo>
                  <a:close/>
                  <a:moveTo>
                    <a:pt x="649699" y="146771"/>
                  </a:moveTo>
                  <a:lnTo>
                    <a:pt x="649699" y="2455"/>
                  </a:lnTo>
                  <a:lnTo>
                    <a:pt x="706415" y="2455"/>
                  </a:lnTo>
                  <a:cubicBezTo>
                    <a:pt x="717963" y="2455"/>
                    <a:pt x="727214" y="3933"/>
                    <a:pt x="734179" y="6818"/>
                  </a:cubicBezTo>
                  <a:cubicBezTo>
                    <a:pt x="741177" y="9747"/>
                    <a:pt x="746643" y="14253"/>
                    <a:pt x="750587" y="20335"/>
                  </a:cubicBezTo>
                  <a:cubicBezTo>
                    <a:pt x="754519" y="26378"/>
                    <a:pt x="756532" y="32727"/>
                    <a:pt x="756532" y="39377"/>
                  </a:cubicBezTo>
                  <a:cubicBezTo>
                    <a:pt x="756532" y="45535"/>
                    <a:pt x="754765" y="51344"/>
                    <a:pt x="751247" y="56787"/>
                  </a:cubicBezTo>
                  <a:cubicBezTo>
                    <a:pt x="747761" y="62231"/>
                    <a:pt x="742459" y="66633"/>
                    <a:pt x="735385" y="69993"/>
                  </a:cubicBezTo>
                  <a:cubicBezTo>
                    <a:pt x="744527" y="72540"/>
                    <a:pt x="751536" y="76920"/>
                    <a:pt x="756456" y="83062"/>
                  </a:cubicBezTo>
                  <a:cubicBezTo>
                    <a:pt x="761376" y="89253"/>
                    <a:pt x="763841" y="96546"/>
                    <a:pt x="763841" y="104940"/>
                  </a:cubicBezTo>
                  <a:cubicBezTo>
                    <a:pt x="763841" y="111693"/>
                    <a:pt x="762341" y="117982"/>
                    <a:pt x="759347" y="123797"/>
                  </a:cubicBezTo>
                  <a:cubicBezTo>
                    <a:pt x="756352" y="129600"/>
                    <a:pt x="752654" y="134079"/>
                    <a:pt x="748257" y="137231"/>
                  </a:cubicBezTo>
                  <a:cubicBezTo>
                    <a:pt x="743867" y="140395"/>
                    <a:pt x="738341" y="142741"/>
                    <a:pt x="731725" y="144361"/>
                  </a:cubicBezTo>
                  <a:cubicBezTo>
                    <a:pt x="725108" y="145970"/>
                    <a:pt x="716981" y="146777"/>
                    <a:pt x="707337" y="146777"/>
                  </a:cubicBezTo>
                  <a:lnTo>
                    <a:pt x="649699" y="146777"/>
                  </a:lnTo>
                  <a:close/>
                  <a:moveTo>
                    <a:pt x="669712" y="63104"/>
                  </a:moveTo>
                  <a:lnTo>
                    <a:pt x="702406" y="63104"/>
                  </a:lnTo>
                  <a:cubicBezTo>
                    <a:pt x="711237" y="63104"/>
                    <a:pt x="717597" y="62537"/>
                    <a:pt x="721476" y="61418"/>
                  </a:cubicBezTo>
                  <a:cubicBezTo>
                    <a:pt x="726548" y="59978"/>
                    <a:pt x="730372" y="57595"/>
                    <a:pt x="732952" y="54235"/>
                  </a:cubicBezTo>
                  <a:cubicBezTo>
                    <a:pt x="735521" y="50875"/>
                    <a:pt x="736819" y="46675"/>
                    <a:pt x="736819" y="41635"/>
                  </a:cubicBezTo>
                  <a:cubicBezTo>
                    <a:pt x="736819" y="36862"/>
                    <a:pt x="735614" y="32624"/>
                    <a:pt x="733230" y="29002"/>
                  </a:cubicBezTo>
                  <a:cubicBezTo>
                    <a:pt x="730814" y="25336"/>
                    <a:pt x="727350" y="22855"/>
                    <a:pt x="722916" y="21513"/>
                  </a:cubicBezTo>
                  <a:cubicBezTo>
                    <a:pt x="718454" y="20166"/>
                    <a:pt x="710779" y="19489"/>
                    <a:pt x="699903" y="19489"/>
                  </a:cubicBezTo>
                  <a:lnTo>
                    <a:pt x="669712" y="19489"/>
                  </a:lnTo>
                  <a:lnTo>
                    <a:pt x="669712" y="63104"/>
                  </a:lnTo>
                  <a:close/>
                  <a:moveTo>
                    <a:pt x="669712" y="129737"/>
                  </a:moveTo>
                  <a:lnTo>
                    <a:pt x="707326" y="129737"/>
                  </a:lnTo>
                  <a:cubicBezTo>
                    <a:pt x="713806" y="129737"/>
                    <a:pt x="718345" y="129502"/>
                    <a:pt x="720952" y="129066"/>
                  </a:cubicBezTo>
                  <a:cubicBezTo>
                    <a:pt x="725556" y="128259"/>
                    <a:pt x="729390" y="126950"/>
                    <a:pt x="732488" y="125095"/>
                  </a:cubicBezTo>
                  <a:cubicBezTo>
                    <a:pt x="735576" y="123290"/>
                    <a:pt x="738112" y="120595"/>
                    <a:pt x="740114" y="117099"/>
                  </a:cubicBezTo>
                  <a:cubicBezTo>
                    <a:pt x="742083" y="113575"/>
                    <a:pt x="743108" y="109533"/>
                    <a:pt x="743108" y="104935"/>
                  </a:cubicBezTo>
                  <a:cubicBezTo>
                    <a:pt x="743108" y="99562"/>
                    <a:pt x="741668" y="94888"/>
                    <a:pt x="738772" y="90895"/>
                  </a:cubicBezTo>
                  <a:cubicBezTo>
                    <a:pt x="735897" y="86929"/>
                    <a:pt x="731888" y="84142"/>
                    <a:pt x="726745" y="82528"/>
                  </a:cubicBezTo>
                  <a:cubicBezTo>
                    <a:pt x="721639" y="80957"/>
                    <a:pt x="714259" y="80138"/>
                    <a:pt x="704648" y="80138"/>
                  </a:cubicBezTo>
                  <a:lnTo>
                    <a:pt x="669706" y="80138"/>
                  </a:lnTo>
                  <a:lnTo>
                    <a:pt x="669706" y="129737"/>
                  </a:lnTo>
                  <a:close/>
                  <a:moveTo>
                    <a:pt x="791365" y="146771"/>
                  </a:moveTo>
                  <a:lnTo>
                    <a:pt x="791365" y="2455"/>
                  </a:lnTo>
                  <a:lnTo>
                    <a:pt x="848360" y="2455"/>
                  </a:lnTo>
                  <a:cubicBezTo>
                    <a:pt x="858396" y="2455"/>
                    <a:pt x="866065" y="2918"/>
                    <a:pt x="871340" y="3835"/>
                  </a:cubicBezTo>
                  <a:cubicBezTo>
                    <a:pt x="878763" y="5007"/>
                    <a:pt x="884998" y="7260"/>
                    <a:pt x="890027" y="10587"/>
                  </a:cubicBezTo>
                  <a:cubicBezTo>
                    <a:pt x="895034" y="13876"/>
                    <a:pt x="899071" y="18546"/>
                    <a:pt x="902131" y="24496"/>
                  </a:cubicBezTo>
                  <a:cubicBezTo>
                    <a:pt x="905202" y="30475"/>
                    <a:pt x="906702" y="37031"/>
                    <a:pt x="906702" y="44187"/>
                  </a:cubicBezTo>
                  <a:cubicBezTo>
                    <a:pt x="906702" y="56449"/>
                    <a:pt x="902633" y="66857"/>
                    <a:pt x="894462" y="75366"/>
                  </a:cubicBezTo>
                  <a:cubicBezTo>
                    <a:pt x="886269" y="83842"/>
                    <a:pt x="871482" y="88102"/>
                    <a:pt x="850132" y="88102"/>
                  </a:cubicBezTo>
                  <a:lnTo>
                    <a:pt x="811356" y="88102"/>
                  </a:lnTo>
                  <a:lnTo>
                    <a:pt x="811356" y="146771"/>
                  </a:lnTo>
                  <a:lnTo>
                    <a:pt x="791365" y="146771"/>
                  </a:lnTo>
                  <a:close/>
                  <a:moveTo>
                    <a:pt x="811350" y="71073"/>
                  </a:moveTo>
                  <a:lnTo>
                    <a:pt x="850449" y="71073"/>
                  </a:lnTo>
                  <a:cubicBezTo>
                    <a:pt x="863349" y="71073"/>
                    <a:pt x="872545" y="68793"/>
                    <a:pt x="877956" y="64178"/>
                  </a:cubicBezTo>
                  <a:cubicBezTo>
                    <a:pt x="883378" y="59575"/>
                    <a:pt x="886084" y="53133"/>
                    <a:pt x="886084" y="44787"/>
                  </a:cubicBezTo>
                  <a:cubicBezTo>
                    <a:pt x="886084" y="38749"/>
                    <a:pt x="884507" y="33567"/>
                    <a:pt x="881300" y="29264"/>
                  </a:cubicBezTo>
                  <a:cubicBezTo>
                    <a:pt x="878093" y="24960"/>
                    <a:pt x="873914" y="22146"/>
                    <a:pt x="868667" y="20760"/>
                  </a:cubicBezTo>
                  <a:cubicBezTo>
                    <a:pt x="865291" y="19931"/>
                    <a:pt x="859100" y="19484"/>
                    <a:pt x="850023" y="19484"/>
                  </a:cubicBezTo>
                  <a:lnTo>
                    <a:pt x="811350" y="19484"/>
                  </a:lnTo>
                  <a:lnTo>
                    <a:pt x="811350" y="71073"/>
                  </a:lnTo>
                  <a:close/>
                  <a:moveTo>
                    <a:pt x="925395" y="100402"/>
                  </a:moveTo>
                  <a:lnTo>
                    <a:pt x="944251" y="98820"/>
                  </a:lnTo>
                  <a:cubicBezTo>
                    <a:pt x="945135" y="106042"/>
                    <a:pt x="947213" y="111960"/>
                    <a:pt x="950485" y="116591"/>
                  </a:cubicBezTo>
                  <a:cubicBezTo>
                    <a:pt x="953758" y="121239"/>
                    <a:pt x="958826" y="124964"/>
                    <a:pt x="965687" y="127822"/>
                  </a:cubicBezTo>
                  <a:cubicBezTo>
                    <a:pt x="972538" y="130680"/>
                    <a:pt x="980284" y="132088"/>
                    <a:pt x="988880" y="132088"/>
                  </a:cubicBezTo>
                  <a:cubicBezTo>
                    <a:pt x="996506" y="132088"/>
                    <a:pt x="1003231" y="131008"/>
                    <a:pt x="1009068" y="128864"/>
                  </a:cubicBezTo>
                  <a:cubicBezTo>
                    <a:pt x="1014915" y="126682"/>
                    <a:pt x="1019273" y="123726"/>
                    <a:pt x="1022131" y="119957"/>
                  </a:cubicBezTo>
                  <a:cubicBezTo>
                    <a:pt x="1024973" y="116166"/>
                    <a:pt x="1026413" y="112059"/>
                    <a:pt x="1026413" y="107591"/>
                  </a:cubicBezTo>
                  <a:cubicBezTo>
                    <a:pt x="1026413" y="103053"/>
                    <a:pt x="1025049" y="99120"/>
                    <a:pt x="1022268" y="95728"/>
                  </a:cubicBezTo>
                  <a:cubicBezTo>
                    <a:pt x="1019518" y="92329"/>
                    <a:pt x="1014980" y="89515"/>
                    <a:pt x="1008686" y="87218"/>
                  </a:cubicBezTo>
                  <a:cubicBezTo>
                    <a:pt x="1004606" y="85713"/>
                    <a:pt x="995666" y="83368"/>
                    <a:pt x="981762" y="80171"/>
                  </a:cubicBezTo>
                  <a:cubicBezTo>
                    <a:pt x="967902" y="76975"/>
                    <a:pt x="958144" y="73980"/>
                    <a:pt x="952591" y="71166"/>
                  </a:cubicBezTo>
                  <a:cubicBezTo>
                    <a:pt x="945380" y="67571"/>
                    <a:pt x="939996" y="63066"/>
                    <a:pt x="936440" y="57720"/>
                  </a:cubicBezTo>
                  <a:cubicBezTo>
                    <a:pt x="932922" y="52380"/>
                    <a:pt x="931165" y="46402"/>
                    <a:pt x="931165" y="39742"/>
                  </a:cubicBezTo>
                  <a:cubicBezTo>
                    <a:pt x="931165" y="32487"/>
                    <a:pt x="933309" y="25669"/>
                    <a:pt x="937635" y="19353"/>
                  </a:cubicBezTo>
                  <a:cubicBezTo>
                    <a:pt x="941960" y="13004"/>
                    <a:pt x="948298" y="8198"/>
                    <a:pt x="956611" y="4898"/>
                  </a:cubicBezTo>
                  <a:cubicBezTo>
                    <a:pt x="964940" y="1636"/>
                    <a:pt x="974169" y="0"/>
                    <a:pt x="984342" y="0"/>
                  </a:cubicBezTo>
                  <a:cubicBezTo>
                    <a:pt x="995562" y="0"/>
                    <a:pt x="1005402" y="1707"/>
                    <a:pt x="1014004" y="5171"/>
                  </a:cubicBezTo>
                  <a:cubicBezTo>
                    <a:pt x="1022546" y="8602"/>
                    <a:pt x="1029129" y="13680"/>
                    <a:pt x="1033744" y="20362"/>
                  </a:cubicBezTo>
                  <a:cubicBezTo>
                    <a:pt x="1038315" y="27049"/>
                    <a:pt x="1040819" y="34642"/>
                    <a:pt x="1041157" y="43107"/>
                  </a:cubicBezTo>
                  <a:lnTo>
                    <a:pt x="1021989" y="44487"/>
                  </a:lnTo>
                  <a:cubicBezTo>
                    <a:pt x="1020926" y="35378"/>
                    <a:pt x="1017440" y="28456"/>
                    <a:pt x="1011495" y="23826"/>
                  </a:cubicBezTo>
                  <a:cubicBezTo>
                    <a:pt x="1005549" y="19156"/>
                    <a:pt x="996795" y="16838"/>
                    <a:pt x="985182" y="16838"/>
                  </a:cubicBezTo>
                  <a:cubicBezTo>
                    <a:pt x="973067" y="16838"/>
                    <a:pt x="964280" y="18955"/>
                    <a:pt x="958716" y="23182"/>
                  </a:cubicBezTo>
                  <a:cubicBezTo>
                    <a:pt x="953186" y="27420"/>
                    <a:pt x="950409" y="32531"/>
                    <a:pt x="950409" y="38482"/>
                  </a:cubicBezTo>
                  <a:cubicBezTo>
                    <a:pt x="950409" y="43686"/>
                    <a:pt x="952378" y="47951"/>
                    <a:pt x="956289" y="51284"/>
                  </a:cubicBezTo>
                  <a:cubicBezTo>
                    <a:pt x="960167" y="54644"/>
                    <a:pt x="970182" y="58069"/>
                    <a:pt x="986437" y="61560"/>
                  </a:cubicBezTo>
                  <a:cubicBezTo>
                    <a:pt x="1002691" y="65084"/>
                    <a:pt x="1013846" y="68144"/>
                    <a:pt x="1019900" y="70773"/>
                  </a:cubicBezTo>
                  <a:cubicBezTo>
                    <a:pt x="1028709" y="74668"/>
                    <a:pt x="1035211" y="79566"/>
                    <a:pt x="1039406" y="85484"/>
                  </a:cubicBezTo>
                  <a:cubicBezTo>
                    <a:pt x="1043584" y="91429"/>
                    <a:pt x="1045657" y="98291"/>
                    <a:pt x="1045657" y="106015"/>
                  </a:cubicBezTo>
                  <a:cubicBezTo>
                    <a:pt x="1045657" y="113706"/>
                    <a:pt x="1043377" y="120933"/>
                    <a:pt x="1038762" y="127724"/>
                  </a:cubicBezTo>
                  <a:cubicBezTo>
                    <a:pt x="1034148" y="134499"/>
                    <a:pt x="1027531" y="139784"/>
                    <a:pt x="1018913" y="143581"/>
                  </a:cubicBezTo>
                  <a:cubicBezTo>
                    <a:pt x="1010295" y="147344"/>
                    <a:pt x="1000580" y="149226"/>
                    <a:pt x="989818" y="149226"/>
                  </a:cubicBezTo>
                  <a:cubicBezTo>
                    <a:pt x="976116" y="149226"/>
                    <a:pt x="964657" y="147344"/>
                    <a:pt x="955427" y="143515"/>
                  </a:cubicBezTo>
                  <a:cubicBezTo>
                    <a:pt x="946182" y="139719"/>
                    <a:pt x="938927" y="134002"/>
                    <a:pt x="933653" y="126339"/>
                  </a:cubicBezTo>
                  <a:cubicBezTo>
                    <a:pt x="928422" y="118719"/>
                    <a:pt x="925640" y="110046"/>
                    <a:pt x="925395" y="100402"/>
                  </a:cubicBezTo>
                </a:path>
              </a:pathLst>
            </a:custGeom>
            <a:solidFill>
              <a:srgbClr val="FFFFFF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20" name="Dowolny kształt: kształt 8">
              <a:extLst>
                <a:ext uri="{FF2B5EF4-FFF2-40B4-BE49-F238E27FC236}">
                  <a16:creationId xmlns:a16="http://schemas.microsoft.com/office/drawing/2014/main" id="{F46ED83F-577F-4523-84B4-DC09076A67F7}"/>
                </a:ext>
              </a:extLst>
            </p:cNvPr>
            <p:cNvSpPr/>
            <p:nvPr/>
          </p:nvSpPr>
          <p:spPr>
            <a:xfrm>
              <a:off x="471575" y="448747"/>
              <a:ext cx="491696" cy="330917"/>
            </a:xfrm>
            <a:custGeom>
              <a:avLst/>
              <a:gdLst>
                <a:gd name="connsiteX0" fmla="*/ 99448 w 491696"/>
                <a:gd name="connsiteY0" fmla="*/ 0 h 330917"/>
                <a:gd name="connsiteX1" fmla="*/ 491696 w 491696"/>
                <a:gd name="connsiteY1" fmla="*/ 0 h 330917"/>
                <a:gd name="connsiteX2" fmla="*/ 392243 w 491696"/>
                <a:gd name="connsiteY2" fmla="*/ 330918 h 330917"/>
                <a:gd name="connsiteX3" fmla="*/ 0 w 491696"/>
                <a:gd name="connsiteY3" fmla="*/ 330918 h 330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696" h="330917">
                  <a:moveTo>
                    <a:pt x="99448" y="0"/>
                  </a:moveTo>
                  <a:lnTo>
                    <a:pt x="491696" y="0"/>
                  </a:lnTo>
                  <a:lnTo>
                    <a:pt x="392243" y="330918"/>
                  </a:lnTo>
                  <a:lnTo>
                    <a:pt x="0" y="330918"/>
                  </a:lnTo>
                  <a:close/>
                </a:path>
              </a:pathLst>
            </a:custGeom>
            <a:solidFill>
              <a:schemeClr val="bg1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21" name="Dowolny kształt: kształt 9">
              <a:extLst>
                <a:ext uri="{FF2B5EF4-FFF2-40B4-BE49-F238E27FC236}">
                  <a16:creationId xmlns:a16="http://schemas.microsoft.com/office/drawing/2014/main" id="{AABAEF71-9B08-4C9E-BBE1-083171B3420F}"/>
                </a:ext>
              </a:extLst>
            </p:cNvPr>
            <p:cNvSpPr/>
            <p:nvPr/>
          </p:nvSpPr>
          <p:spPr>
            <a:xfrm>
              <a:off x="562028" y="486531"/>
              <a:ext cx="318426" cy="256577"/>
            </a:xfrm>
            <a:custGeom>
              <a:avLst/>
              <a:gdLst>
                <a:gd name="connsiteX0" fmla="*/ 281821 w 318426"/>
                <a:gd name="connsiteY0" fmla="*/ 164772 h 256577"/>
                <a:gd name="connsiteX1" fmla="*/ 281668 w 318426"/>
                <a:gd name="connsiteY1" fmla="*/ 71946 h 256577"/>
                <a:gd name="connsiteX2" fmla="*/ 210154 w 318426"/>
                <a:gd name="connsiteY2" fmla="*/ 31707 h 256577"/>
                <a:gd name="connsiteX3" fmla="*/ 159317 w 318426"/>
                <a:gd name="connsiteY3" fmla="*/ 41640 h 256577"/>
                <a:gd name="connsiteX4" fmla="*/ 156388 w 318426"/>
                <a:gd name="connsiteY4" fmla="*/ 33676 h 256577"/>
                <a:gd name="connsiteX5" fmla="*/ 206123 w 318426"/>
                <a:gd name="connsiteY5" fmla="*/ 16124 h 256577"/>
                <a:gd name="connsiteX6" fmla="*/ 313970 w 318426"/>
                <a:gd name="connsiteY6" fmla="*/ 47482 h 256577"/>
                <a:gd name="connsiteX7" fmla="*/ 318427 w 318426"/>
                <a:gd name="connsiteY7" fmla="*/ 75480 h 256577"/>
                <a:gd name="connsiteX8" fmla="*/ 318383 w 318426"/>
                <a:gd name="connsiteY8" fmla="*/ 163201 h 256577"/>
                <a:gd name="connsiteX9" fmla="*/ 279590 w 318426"/>
                <a:gd name="connsiteY9" fmla="*/ 216317 h 256577"/>
                <a:gd name="connsiteX10" fmla="*/ 189933 w 318426"/>
                <a:gd name="connsiteY10" fmla="*/ 256577 h 256577"/>
                <a:gd name="connsiteX11" fmla="*/ 189933 w 318426"/>
                <a:gd name="connsiteY11" fmla="*/ 256566 h 256577"/>
                <a:gd name="connsiteX12" fmla="*/ 122242 w 318426"/>
                <a:gd name="connsiteY12" fmla="*/ 218204 h 256577"/>
                <a:gd name="connsiteX13" fmla="*/ 0 w 318426"/>
                <a:gd name="connsiteY13" fmla="*/ 160806 h 256577"/>
                <a:gd name="connsiteX14" fmla="*/ 0 w 318426"/>
                <a:gd name="connsiteY14" fmla="*/ 57246 h 256577"/>
                <a:gd name="connsiteX15" fmla="*/ 31598 w 318426"/>
                <a:gd name="connsiteY15" fmla="*/ 14695 h 256577"/>
                <a:gd name="connsiteX16" fmla="*/ 117682 w 318426"/>
                <a:gd name="connsiteY16" fmla="*/ 6000 h 256577"/>
                <a:gd name="connsiteX17" fmla="*/ 185046 w 318426"/>
                <a:gd name="connsiteY17" fmla="*/ 0 h 256577"/>
                <a:gd name="connsiteX18" fmla="*/ 185046 w 318426"/>
                <a:gd name="connsiteY18" fmla="*/ 131 h 256577"/>
                <a:gd name="connsiteX19" fmla="*/ 187959 w 318426"/>
                <a:gd name="connsiteY19" fmla="*/ 5607 h 256577"/>
                <a:gd name="connsiteX20" fmla="*/ 187959 w 318426"/>
                <a:gd name="connsiteY20" fmla="*/ 5335 h 256577"/>
                <a:gd name="connsiteX21" fmla="*/ 114306 w 318426"/>
                <a:gd name="connsiteY21" fmla="*/ 22407 h 256577"/>
                <a:gd name="connsiteX22" fmla="*/ 46642 w 318426"/>
                <a:gd name="connsiteY22" fmla="*/ 34091 h 256577"/>
                <a:gd name="connsiteX23" fmla="*/ 38493 w 318426"/>
                <a:gd name="connsiteY23" fmla="*/ 76451 h 256577"/>
                <a:gd name="connsiteX24" fmla="*/ 38493 w 318426"/>
                <a:gd name="connsiteY24" fmla="*/ 132693 h 256577"/>
                <a:gd name="connsiteX25" fmla="*/ 64920 w 318426"/>
                <a:gd name="connsiteY25" fmla="*/ 180666 h 256577"/>
                <a:gd name="connsiteX26" fmla="*/ 123011 w 318426"/>
                <a:gd name="connsiteY26" fmla="*/ 189497 h 256577"/>
                <a:gd name="connsiteX27" fmla="*/ 191472 w 318426"/>
                <a:gd name="connsiteY27" fmla="*/ 225404 h 256577"/>
                <a:gd name="connsiteX28" fmla="*/ 191472 w 318426"/>
                <a:gd name="connsiteY28" fmla="*/ 225743 h 256577"/>
                <a:gd name="connsiteX29" fmla="*/ 228775 w 318426"/>
                <a:gd name="connsiteY29" fmla="*/ 209619 h 256577"/>
                <a:gd name="connsiteX30" fmla="*/ 281821 w 318426"/>
                <a:gd name="connsiteY30" fmla="*/ 164772 h 256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18426" h="256577">
                  <a:moveTo>
                    <a:pt x="281821" y="164772"/>
                  </a:moveTo>
                  <a:lnTo>
                    <a:pt x="281668" y="71946"/>
                  </a:lnTo>
                  <a:cubicBezTo>
                    <a:pt x="281134" y="35929"/>
                    <a:pt x="250348" y="30802"/>
                    <a:pt x="210154" y="31707"/>
                  </a:cubicBezTo>
                  <a:cubicBezTo>
                    <a:pt x="191624" y="32133"/>
                    <a:pt x="173559" y="36666"/>
                    <a:pt x="159317" y="41640"/>
                  </a:cubicBezTo>
                  <a:lnTo>
                    <a:pt x="156388" y="33676"/>
                  </a:lnTo>
                  <a:cubicBezTo>
                    <a:pt x="162524" y="28424"/>
                    <a:pt x="204061" y="16576"/>
                    <a:pt x="206123" y="16124"/>
                  </a:cubicBezTo>
                  <a:cubicBezTo>
                    <a:pt x="249186" y="6311"/>
                    <a:pt x="302701" y="14689"/>
                    <a:pt x="313970" y="47482"/>
                  </a:cubicBezTo>
                  <a:cubicBezTo>
                    <a:pt x="317030" y="56395"/>
                    <a:pt x="318432" y="66366"/>
                    <a:pt x="318427" y="75480"/>
                  </a:cubicBezTo>
                  <a:lnTo>
                    <a:pt x="318383" y="163201"/>
                  </a:lnTo>
                  <a:cubicBezTo>
                    <a:pt x="318547" y="183388"/>
                    <a:pt x="301468" y="205113"/>
                    <a:pt x="279590" y="216317"/>
                  </a:cubicBezTo>
                  <a:cubicBezTo>
                    <a:pt x="243595" y="234748"/>
                    <a:pt x="223883" y="230264"/>
                    <a:pt x="189933" y="256577"/>
                  </a:cubicBezTo>
                  <a:lnTo>
                    <a:pt x="189933" y="256566"/>
                  </a:lnTo>
                  <a:cubicBezTo>
                    <a:pt x="167619" y="229370"/>
                    <a:pt x="145517" y="222132"/>
                    <a:pt x="122242" y="218204"/>
                  </a:cubicBezTo>
                  <a:cubicBezTo>
                    <a:pt x="87284" y="212303"/>
                    <a:pt x="3818" y="210295"/>
                    <a:pt x="0" y="160806"/>
                  </a:cubicBezTo>
                  <a:lnTo>
                    <a:pt x="0" y="57246"/>
                  </a:lnTo>
                  <a:cubicBezTo>
                    <a:pt x="1489" y="42671"/>
                    <a:pt x="5002" y="28511"/>
                    <a:pt x="31598" y="14695"/>
                  </a:cubicBezTo>
                  <a:cubicBezTo>
                    <a:pt x="55697" y="2187"/>
                    <a:pt x="89149" y="-1238"/>
                    <a:pt x="117682" y="6000"/>
                  </a:cubicBezTo>
                  <a:cubicBezTo>
                    <a:pt x="135775" y="10369"/>
                    <a:pt x="169975" y="9993"/>
                    <a:pt x="185046" y="0"/>
                  </a:cubicBezTo>
                  <a:lnTo>
                    <a:pt x="185046" y="131"/>
                  </a:lnTo>
                  <a:lnTo>
                    <a:pt x="187959" y="5607"/>
                  </a:lnTo>
                  <a:lnTo>
                    <a:pt x="187959" y="5335"/>
                  </a:lnTo>
                  <a:cubicBezTo>
                    <a:pt x="165012" y="23116"/>
                    <a:pt x="146831" y="28931"/>
                    <a:pt x="114306" y="22407"/>
                  </a:cubicBezTo>
                  <a:cubicBezTo>
                    <a:pt x="89673" y="16042"/>
                    <a:pt x="56651" y="18311"/>
                    <a:pt x="46642" y="34091"/>
                  </a:cubicBezTo>
                  <a:cubicBezTo>
                    <a:pt x="38749" y="46522"/>
                    <a:pt x="40004" y="60764"/>
                    <a:pt x="38493" y="76451"/>
                  </a:cubicBezTo>
                  <a:lnTo>
                    <a:pt x="38493" y="132693"/>
                  </a:lnTo>
                  <a:cubicBezTo>
                    <a:pt x="40757" y="161373"/>
                    <a:pt x="39900" y="172408"/>
                    <a:pt x="64920" y="180666"/>
                  </a:cubicBezTo>
                  <a:cubicBezTo>
                    <a:pt x="86662" y="187844"/>
                    <a:pt x="114410" y="188008"/>
                    <a:pt x="123011" y="189497"/>
                  </a:cubicBezTo>
                  <a:cubicBezTo>
                    <a:pt x="123011" y="189497"/>
                    <a:pt x="161210" y="191892"/>
                    <a:pt x="191472" y="225404"/>
                  </a:cubicBezTo>
                  <a:lnTo>
                    <a:pt x="191472" y="225743"/>
                  </a:lnTo>
                  <a:cubicBezTo>
                    <a:pt x="204710" y="217964"/>
                    <a:pt x="212597" y="215401"/>
                    <a:pt x="228775" y="209619"/>
                  </a:cubicBezTo>
                  <a:cubicBezTo>
                    <a:pt x="253141" y="199828"/>
                    <a:pt x="280588" y="184266"/>
                    <a:pt x="281821" y="164772"/>
                  </a:cubicBezTo>
                </a:path>
              </a:pathLst>
            </a:custGeom>
            <a:solidFill>
              <a:schemeClr val="accent1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22" name="Dowolny kształt: kształt 10">
              <a:extLst>
                <a:ext uri="{FF2B5EF4-FFF2-40B4-BE49-F238E27FC236}">
                  <a16:creationId xmlns:a16="http://schemas.microsoft.com/office/drawing/2014/main" id="{437E581B-F42B-4628-8654-52DC525EE881}"/>
                </a:ext>
              </a:extLst>
            </p:cNvPr>
            <p:cNvSpPr/>
            <p:nvPr/>
          </p:nvSpPr>
          <p:spPr>
            <a:xfrm>
              <a:off x="1023976" y="721143"/>
              <a:ext cx="1175028" cy="76472"/>
            </a:xfrm>
            <a:custGeom>
              <a:avLst/>
              <a:gdLst>
                <a:gd name="connsiteX0" fmla="*/ 1125779 w 1175028"/>
                <a:gd name="connsiteY0" fmla="*/ 41089 h 76472"/>
                <a:gd name="connsiteX1" fmla="*/ 1133470 w 1175028"/>
                <a:gd name="connsiteY1" fmla="*/ 40424 h 76472"/>
                <a:gd name="connsiteX2" fmla="*/ 1136072 w 1175028"/>
                <a:gd name="connsiteY2" fmla="*/ 47684 h 76472"/>
                <a:gd name="connsiteX3" fmla="*/ 1142284 w 1175028"/>
                <a:gd name="connsiteY3" fmla="*/ 52304 h 76472"/>
                <a:gd name="connsiteX4" fmla="*/ 1151786 w 1175028"/>
                <a:gd name="connsiteY4" fmla="*/ 54038 h 76472"/>
                <a:gd name="connsiteX5" fmla="*/ 1159990 w 1175028"/>
                <a:gd name="connsiteY5" fmla="*/ 52718 h 76472"/>
                <a:gd name="connsiteX6" fmla="*/ 1165346 w 1175028"/>
                <a:gd name="connsiteY6" fmla="*/ 49086 h 76472"/>
                <a:gd name="connsiteX7" fmla="*/ 1167157 w 1175028"/>
                <a:gd name="connsiteY7" fmla="*/ 44057 h 76472"/>
                <a:gd name="connsiteX8" fmla="*/ 1165434 w 1175028"/>
                <a:gd name="connsiteY8" fmla="*/ 39186 h 76472"/>
                <a:gd name="connsiteX9" fmla="*/ 1159903 w 1175028"/>
                <a:gd name="connsiteY9" fmla="*/ 35722 h 76472"/>
                <a:gd name="connsiteX10" fmla="*/ 1148846 w 1175028"/>
                <a:gd name="connsiteY10" fmla="*/ 32831 h 76472"/>
                <a:gd name="connsiteX11" fmla="*/ 1136923 w 1175028"/>
                <a:gd name="connsiteY11" fmla="*/ 29116 h 76472"/>
                <a:gd name="connsiteX12" fmla="*/ 1130274 w 1175028"/>
                <a:gd name="connsiteY12" fmla="*/ 23596 h 76472"/>
                <a:gd name="connsiteX13" fmla="*/ 1128114 w 1175028"/>
                <a:gd name="connsiteY13" fmla="*/ 16244 h 76472"/>
                <a:gd name="connsiteX14" fmla="*/ 1130786 w 1175028"/>
                <a:gd name="connsiteY14" fmla="*/ 7920 h 76472"/>
                <a:gd name="connsiteX15" fmla="*/ 1138575 w 1175028"/>
                <a:gd name="connsiteY15" fmla="*/ 1980 h 76472"/>
                <a:gd name="connsiteX16" fmla="*/ 1149877 w 1175028"/>
                <a:gd name="connsiteY16" fmla="*/ 0 h 76472"/>
                <a:gd name="connsiteX17" fmla="*/ 1162063 w 1175028"/>
                <a:gd name="connsiteY17" fmla="*/ 2144 h 76472"/>
                <a:gd name="connsiteX18" fmla="*/ 1170097 w 1175028"/>
                <a:gd name="connsiteY18" fmla="*/ 8335 h 76472"/>
                <a:gd name="connsiteX19" fmla="*/ 1173114 w 1175028"/>
                <a:gd name="connsiteY19" fmla="*/ 17656 h 76472"/>
                <a:gd name="connsiteX20" fmla="*/ 1165346 w 1175028"/>
                <a:gd name="connsiteY20" fmla="*/ 18229 h 76472"/>
                <a:gd name="connsiteX21" fmla="*/ 1161032 w 1175028"/>
                <a:gd name="connsiteY21" fmla="*/ 9736 h 76472"/>
                <a:gd name="connsiteX22" fmla="*/ 1150232 w 1175028"/>
                <a:gd name="connsiteY22" fmla="*/ 6840 h 76472"/>
                <a:gd name="connsiteX23" fmla="*/ 1139437 w 1175028"/>
                <a:gd name="connsiteY23" fmla="*/ 9486 h 76472"/>
                <a:gd name="connsiteX24" fmla="*/ 1136072 w 1175028"/>
                <a:gd name="connsiteY24" fmla="*/ 15753 h 76472"/>
                <a:gd name="connsiteX25" fmla="*/ 1138395 w 1175028"/>
                <a:gd name="connsiteY25" fmla="*/ 20940 h 76472"/>
                <a:gd name="connsiteX26" fmla="*/ 1150755 w 1175028"/>
                <a:gd name="connsiteY26" fmla="*/ 25156 h 76472"/>
                <a:gd name="connsiteX27" fmla="*/ 1164490 w 1175028"/>
                <a:gd name="connsiteY27" fmla="*/ 28942 h 76472"/>
                <a:gd name="connsiteX28" fmla="*/ 1172437 w 1175028"/>
                <a:gd name="connsiteY28" fmla="*/ 34964 h 76472"/>
                <a:gd name="connsiteX29" fmla="*/ 1175028 w 1175028"/>
                <a:gd name="connsiteY29" fmla="*/ 43375 h 76472"/>
                <a:gd name="connsiteX30" fmla="*/ 1172186 w 1175028"/>
                <a:gd name="connsiteY30" fmla="*/ 52211 h 76472"/>
                <a:gd name="connsiteX31" fmla="*/ 1164070 w 1175028"/>
                <a:gd name="connsiteY31" fmla="*/ 58718 h 76472"/>
                <a:gd name="connsiteX32" fmla="*/ 1152135 w 1175028"/>
                <a:gd name="connsiteY32" fmla="*/ 61031 h 76472"/>
                <a:gd name="connsiteX33" fmla="*/ 1138063 w 1175028"/>
                <a:gd name="connsiteY33" fmla="*/ 58718 h 76472"/>
                <a:gd name="connsiteX34" fmla="*/ 1129155 w 1175028"/>
                <a:gd name="connsiteY34" fmla="*/ 51709 h 76472"/>
                <a:gd name="connsiteX35" fmla="*/ 1125779 w 1175028"/>
                <a:gd name="connsiteY35" fmla="*/ 41089 h 76472"/>
                <a:gd name="connsiteX36" fmla="*/ 1079137 w 1175028"/>
                <a:gd name="connsiteY36" fmla="*/ 29040 h 76472"/>
                <a:gd name="connsiteX37" fmla="*/ 1095119 w 1175028"/>
                <a:gd name="connsiteY37" fmla="*/ 29040 h 76472"/>
                <a:gd name="connsiteX38" fmla="*/ 1106350 w 1175028"/>
                <a:gd name="connsiteY38" fmla="*/ 26231 h 76472"/>
                <a:gd name="connsiteX39" fmla="*/ 1109715 w 1175028"/>
                <a:gd name="connsiteY39" fmla="*/ 18316 h 76472"/>
                <a:gd name="connsiteX40" fmla="*/ 1107735 w 1175028"/>
                <a:gd name="connsiteY40" fmla="*/ 11962 h 76472"/>
                <a:gd name="connsiteX41" fmla="*/ 1102548 w 1175028"/>
                <a:gd name="connsiteY41" fmla="*/ 8498 h 76472"/>
                <a:gd name="connsiteX42" fmla="*/ 1094950 w 1175028"/>
                <a:gd name="connsiteY42" fmla="*/ 8002 h 76472"/>
                <a:gd name="connsiteX43" fmla="*/ 1079142 w 1175028"/>
                <a:gd name="connsiteY43" fmla="*/ 8002 h 76472"/>
                <a:gd name="connsiteX44" fmla="*/ 1079142 w 1175028"/>
                <a:gd name="connsiteY44" fmla="*/ 29040 h 76472"/>
                <a:gd name="connsiteX45" fmla="*/ 1070933 w 1175028"/>
                <a:gd name="connsiteY45" fmla="*/ 60055 h 76472"/>
                <a:gd name="connsiteX46" fmla="*/ 1070933 w 1175028"/>
                <a:gd name="connsiteY46" fmla="*/ 993 h 76472"/>
                <a:gd name="connsiteX47" fmla="*/ 1094252 w 1175028"/>
                <a:gd name="connsiteY47" fmla="*/ 993 h 76472"/>
                <a:gd name="connsiteX48" fmla="*/ 1103672 w 1175028"/>
                <a:gd name="connsiteY48" fmla="*/ 1565 h 76472"/>
                <a:gd name="connsiteX49" fmla="*/ 1111352 w 1175028"/>
                <a:gd name="connsiteY49" fmla="*/ 4293 h 76472"/>
                <a:gd name="connsiteX50" fmla="*/ 1116283 w 1175028"/>
                <a:gd name="connsiteY50" fmla="*/ 9982 h 76472"/>
                <a:gd name="connsiteX51" fmla="*/ 1118181 w 1175028"/>
                <a:gd name="connsiteY51" fmla="*/ 18066 h 76472"/>
                <a:gd name="connsiteX52" fmla="*/ 1113173 w 1175028"/>
                <a:gd name="connsiteY52" fmla="*/ 30851 h 76472"/>
                <a:gd name="connsiteX53" fmla="*/ 1095021 w 1175028"/>
                <a:gd name="connsiteY53" fmla="*/ 36049 h 76472"/>
                <a:gd name="connsiteX54" fmla="*/ 1079137 w 1175028"/>
                <a:gd name="connsiteY54" fmla="*/ 36049 h 76472"/>
                <a:gd name="connsiteX55" fmla="*/ 1079137 w 1175028"/>
                <a:gd name="connsiteY55" fmla="*/ 60049 h 76472"/>
                <a:gd name="connsiteX56" fmla="*/ 1070933 w 1175028"/>
                <a:gd name="connsiteY56" fmla="*/ 60049 h 76472"/>
                <a:gd name="connsiteX57" fmla="*/ 1021171 w 1175028"/>
                <a:gd name="connsiteY57" fmla="*/ 53046 h 76472"/>
                <a:gd name="connsiteX58" fmla="*/ 1036553 w 1175028"/>
                <a:gd name="connsiteY58" fmla="*/ 53046 h 76472"/>
                <a:gd name="connsiteX59" fmla="*/ 1042166 w 1175028"/>
                <a:gd name="connsiteY59" fmla="*/ 52800 h 76472"/>
                <a:gd name="connsiteX60" fmla="*/ 1046830 w 1175028"/>
                <a:gd name="connsiteY60" fmla="*/ 51142 h 76472"/>
                <a:gd name="connsiteX61" fmla="*/ 1050015 w 1175028"/>
                <a:gd name="connsiteY61" fmla="*/ 47929 h 76472"/>
                <a:gd name="connsiteX62" fmla="*/ 1051231 w 1175028"/>
                <a:gd name="connsiteY62" fmla="*/ 42900 h 76472"/>
                <a:gd name="connsiteX63" fmla="*/ 1049421 w 1175028"/>
                <a:gd name="connsiteY63" fmla="*/ 37200 h 76472"/>
                <a:gd name="connsiteX64" fmla="*/ 1044489 w 1175028"/>
                <a:gd name="connsiteY64" fmla="*/ 33736 h 76472"/>
                <a:gd name="connsiteX65" fmla="*/ 1035511 w 1175028"/>
                <a:gd name="connsiteY65" fmla="*/ 32744 h 76472"/>
                <a:gd name="connsiteX66" fmla="*/ 1021171 w 1175028"/>
                <a:gd name="connsiteY66" fmla="*/ 32744 h 76472"/>
                <a:gd name="connsiteX67" fmla="*/ 1021171 w 1175028"/>
                <a:gd name="connsiteY67" fmla="*/ 53046 h 76472"/>
                <a:gd name="connsiteX68" fmla="*/ 1021171 w 1175028"/>
                <a:gd name="connsiteY68" fmla="*/ 25816 h 76472"/>
                <a:gd name="connsiteX69" fmla="*/ 1034562 w 1175028"/>
                <a:gd name="connsiteY69" fmla="*/ 25816 h 76472"/>
                <a:gd name="connsiteX70" fmla="*/ 1042340 w 1175028"/>
                <a:gd name="connsiteY70" fmla="*/ 25167 h 76472"/>
                <a:gd name="connsiteX71" fmla="*/ 1047091 w 1175028"/>
                <a:gd name="connsiteY71" fmla="*/ 22195 h 76472"/>
                <a:gd name="connsiteX72" fmla="*/ 1048646 w 1175028"/>
                <a:gd name="connsiteY72" fmla="*/ 16996 h 76472"/>
                <a:gd name="connsiteX73" fmla="*/ 1047173 w 1175028"/>
                <a:gd name="connsiteY73" fmla="*/ 11880 h 76472"/>
                <a:gd name="connsiteX74" fmla="*/ 1042946 w 1175028"/>
                <a:gd name="connsiteY74" fmla="*/ 8825 h 76472"/>
                <a:gd name="connsiteX75" fmla="*/ 1033526 w 1175028"/>
                <a:gd name="connsiteY75" fmla="*/ 8002 h 76472"/>
                <a:gd name="connsiteX76" fmla="*/ 1021166 w 1175028"/>
                <a:gd name="connsiteY76" fmla="*/ 8002 h 76472"/>
                <a:gd name="connsiteX77" fmla="*/ 1021166 w 1175028"/>
                <a:gd name="connsiteY77" fmla="*/ 25816 h 76472"/>
                <a:gd name="connsiteX78" fmla="*/ 1012968 w 1175028"/>
                <a:gd name="connsiteY78" fmla="*/ 60055 h 76472"/>
                <a:gd name="connsiteX79" fmla="*/ 1012968 w 1175028"/>
                <a:gd name="connsiteY79" fmla="*/ 993 h 76472"/>
                <a:gd name="connsiteX80" fmla="*/ 1036204 w 1175028"/>
                <a:gd name="connsiteY80" fmla="*/ 993 h 76472"/>
                <a:gd name="connsiteX81" fmla="*/ 1047517 w 1175028"/>
                <a:gd name="connsiteY81" fmla="*/ 2804 h 76472"/>
                <a:gd name="connsiteX82" fmla="*/ 1054248 w 1175028"/>
                <a:gd name="connsiteY82" fmla="*/ 8335 h 76472"/>
                <a:gd name="connsiteX83" fmla="*/ 1056675 w 1175028"/>
                <a:gd name="connsiteY83" fmla="*/ 16091 h 76472"/>
                <a:gd name="connsiteX84" fmla="*/ 1054515 w 1175028"/>
                <a:gd name="connsiteY84" fmla="*/ 23258 h 76472"/>
                <a:gd name="connsiteX85" fmla="*/ 1048035 w 1175028"/>
                <a:gd name="connsiteY85" fmla="*/ 28626 h 76472"/>
                <a:gd name="connsiteX86" fmla="*/ 1056675 w 1175028"/>
                <a:gd name="connsiteY86" fmla="*/ 33982 h 76472"/>
                <a:gd name="connsiteX87" fmla="*/ 1059702 w 1175028"/>
                <a:gd name="connsiteY87" fmla="*/ 42900 h 76472"/>
                <a:gd name="connsiteX88" fmla="*/ 1057881 w 1175028"/>
                <a:gd name="connsiteY88" fmla="*/ 50646 h 76472"/>
                <a:gd name="connsiteX89" fmla="*/ 1053310 w 1175028"/>
                <a:gd name="connsiteY89" fmla="*/ 56177 h 76472"/>
                <a:gd name="connsiteX90" fmla="*/ 1046568 w 1175028"/>
                <a:gd name="connsiteY90" fmla="*/ 59062 h 76472"/>
                <a:gd name="connsiteX91" fmla="*/ 1036553 w 1175028"/>
                <a:gd name="connsiteY91" fmla="*/ 60055 h 76472"/>
                <a:gd name="connsiteX92" fmla="*/ 1012968 w 1175028"/>
                <a:gd name="connsiteY92" fmla="*/ 60055 h 76472"/>
                <a:gd name="connsiteX93" fmla="*/ 945156 w 1175028"/>
                <a:gd name="connsiteY93" fmla="*/ 60055 h 76472"/>
                <a:gd name="connsiteX94" fmla="*/ 945156 w 1175028"/>
                <a:gd name="connsiteY94" fmla="*/ 993 h 76472"/>
                <a:gd name="connsiteX95" fmla="*/ 952766 w 1175028"/>
                <a:gd name="connsiteY95" fmla="*/ 993 h 76472"/>
                <a:gd name="connsiteX96" fmla="*/ 952766 w 1175028"/>
                <a:gd name="connsiteY96" fmla="*/ 34647 h 76472"/>
                <a:gd name="connsiteX97" fmla="*/ 970727 w 1175028"/>
                <a:gd name="connsiteY97" fmla="*/ 17242 h 76472"/>
                <a:gd name="connsiteX98" fmla="*/ 980584 w 1175028"/>
                <a:gd name="connsiteY98" fmla="*/ 17242 h 76472"/>
                <a:gd name="connsiteX99" fmla="*/ 963473 w 1175028"/>
                <a:gd name="connsiteY99" fmla="*/ 33169 h 76472"/>
                <a:gd name="connsiteX100" fmla="*/ 982307 w 1175028"/>
                <a:gd name="connsiteY100" fmla="*/ 60060 h 76472"/>
                <a:gd name="connsiteX101" fmla="*/ 972975 w 1175028"/>
                <a:gd name="connsiteY101" fmla="*/ 60060 h 76472"/>
                <a:gd name="connsiteX102" fmla="*/ 958111 w 1175028"/>
                <a:gd name="connsiteY102" fmla="*/ 38198 h 76472"/>
                <a:gd name="connsiteX103" fmla="*/ 952766 w 1175028"/>
                <a:gd name="connsiteY103" fmla="*/ 43069 h 76472"/>
                <a:gd name="connsiteX104" fmla="*/ 952766 w 1175028"/>
                <a:gd name="connsiteY104" fmla="*/ 60060 h 76472"/>
                <a:gd name="connsiteX105" fmla="*/ 945156 w 1175028"/>
                <a:gd name="connsiteY105" fmla="*/ 60060 h 76472"/>
                <a:gd name="connsiteX106" fmla="*/ 897134 w 1175028"/>
                <a:gd name="connsiteY106" fmla="*/ 60055 h 76472"/>
                <a:gd name="connsiteX107" fmla="*/ 897134 w 1175028"/>
                <a:gd name="connsiteY107" fmla="*/ 17236 h 76472"/>
                <a:gd name="connsiteX108" fmla="*/ 903963 w 1175028"/>
                <a:gd name="connsiteY108" fmla="*/ 17236 h 76472"/>
                <a:gd name="connsiteX109" fmla="*/ 903963 w 1175028"/>
                <a:gd name="connsiteY109" fmla="*/ 23340 h 76472"/>
                <a:gd name="connsiteX110" fmla="*/ 918216 w 1175028"/>
                <a:gd name="connsiteY110" fmla="*/ 16331 h 76472"/>
                <a:gd name="connsiteX111" fmla="*/ 925640 w 1175028"/>
                <a:gd name="connsiteY111" fmla="*/ 17651 h 76472"/>
                <a:gd name="connsiteX112" fmla="*/ 930735 w 1175028"/>
                <a:gd name="connsiteY112" fmla="*/ 21371 h 76472"/>
                <a:gd name="connsiteX113" fmla="*/ 933162 w 1175028"/>
                <a:gd name="connsiteY113" fmla="*/ 26727 h 76472"/>
                <a:gd name="connsiteX114" fmla="*/ 933505 w 1175028"/>
                <a:gd name="connsiteY114" fmla="*/ 33736 h 76472"/>
                <a:gd name="connsiteX115" fmla="*/ 933505 w 1175028"/>
                <a:gd name="connsiteY115" fmla="*/ 60049 h 76472"/>
                <a:gd name="connsiteX116" fmla="*/ 925896 w 1175028"/>
                <a:gd name="connsiteY116" fmla="*/ 60049 h 76472"/>
                <a:gd name="connsiteX117" fmla="*/ 925896 w 1175028"/>
                <a:gd name="connsiteY117" fmla="*/ 33982 h 76472"/>
                <a:gd name="connsiteX118" fmla="*/ 925034 w 1175028"/>
                <a:gd name="connsiteY118" fmla="*/ 27382 h 76472"/>
                <a:gd name="connsiteX119" fmla="*/ 921925 w 1175028"/>
                <a:gd name="connsiteY119" fmla="*/ 23924 h 76472"/>
                <a:gd name="connsiteX120" fmla="*/ 916651 w 1175028"/>
                <a:gd name="connsiteY120" fmla="*/ 22604 h 76472"/>
                <a:gd name="connsiteX121" fmla="*/ 908278 w 1175028"/>
                <a:gd name="connsiteY121" fmla="*/ 25489 h 76472"/>
                <a:gd name="connsiteX122" fmla="*/ 904743 w 1175028"/>
                <a:gd name="connsiteY122" fmla="*/ 36698 h 76472"/>
                <a:gd name="connsiteX123" fmla="*/ 904743 w 1175028"/>
                <a:gd name="connsiteY123" fmla="*/ 60049 h 76472"/>
                <a:gd name="connsiteX124" fmla="*/ 897134 w 1175028"/>
                <a:gd name="connsiteY124" fmla="*/ 60049 h 76472"/>
                <a:gd name="connsiteX125" fmla="*/ 877700 w 1175028"/>
                <a:gd name="connsiteY125" fmla="*/ 38613 h 76472"/>
                <a:gd name="connsiteX126" fmla="*/ 865340 w 1175028"/>
                <a:gd name="connsiteY126" fmla="*/ 41329 h 76472"/>
                <a:gd name="connsiteX127" fmla="*/ 858691 w 1175028"/>
                <a:gd name="connsiteY127" fmla="*/ 42737 h 76472"/>
                <a:gd name="connsiteX128" fmla="*/ 855674 w 1175028"/>
                <a:gd name="connsiteY128" fmla="*/ 45126 h 76472"/>
                <a:gd name="connsiteX129" fmla="*/ 854632 w 1175028"/>
                <a:gd name="connsiteY129" fmla="*/ 48595 h 76472"/>
                <a:gd name="connsiteX130" fmla="*/ 856956 w 1175028"/>
                <a:gd name="connsiteY130" fmla="*/ 53378 h 76472"/>
                <a:gd name="connsiteX131" fmla="*/ 863616 w 1175028"/>
                <a:gd name="connsiteY131" fmla="*/ 55358 h 76472"/>
                <a:gd name="connsiteX132" fmla="*/ 871476 w 1175028"/>
                <a:gd name="connsiteY132" fmla="*/ 53537 h 76472"/>
                <a:gd name="connsiteX133" fmla="*/ 876483 w 1175028"/>
                <a:gd name="connsiteY133" fmla="*/ 48507 h 76472"/>
                <a:gd name="connsiteX134" fmla="*/ 877700 w 1175028"/>
                <a:gd name="connsiteY134" fmla="*/ 41247 h 76472"/>
                <a:gd name="connsiteX135" fmla="*/ 877700 w 1175028"/>
                <a:gd name="connsiteY135" fmla="*/ 38613 h 76472"/>
                <a:gd name="connsiteX136" fmla="*/ 878305 w 1175028"/>
                <a:gd name="connsiteY136" fmla="*/ 54769 h 76472"/>
                <a:gd name="connsiteX137" fmla="*/ 870189 w 1175028"/>
                <a:gd name="connsiteY137" fmla="*/ 59640 h 76472"/>
                <a:gd name="connsiteX138" fmla="*/ 861805 w 1175028"/>
                <a:gd name="connsiteY138" fmla="*/ 61047 h 76472"/>
                <a:gd name="connsiteX139" fmla="*/ 850492 w 1175028"/>
                <a:gd name="connsiteY139" fmla="*/ 57573 h 76472"/>
                <a:gd name="connsiteX140" fmla="*/ 846516 w 1175028"/>
                <a:gd name="connsiteY140" fmla="*/ 48753 h 76472"/>
                <a:gd name="connsiteX141" fmla="*/ 848071 w 1175028"/>
                <a:gd name="connsiteY141" fmla="*/ 43064 h 76472"/>
                <a:gd name="connsiteX142" fmla="*/ 851949 w 1175028"/>
                <a:gd name="connsiteY142" fmla="*/ 38858 h 76472"/>
                <a:gd name="connsiteX143" fmla="*/ 857403 w 1175028"/>
                <a:gd name="connsiteY143" fmla="*/ 36469 h 76472"/>
                <a:gd name="connsiteX144" fmla="*/ 864134 w 1175028"/>
                <a:gd name="connsiteY144" fmla="*/ 35389 h 76472"/>
                <a:gd name="connsiteX145" fmla="*/ 877694 w 1175028"/>
                <a:gd name="connsiteY145" fmla="*/ 32918 h 76472"/>
                <a:gd name="connsiteX146" fmla="*/ 877782 w 1175028"/>
                <a:gd name="connsiteY146" fmla="*/ 31015 h 76472"/>
                <a:gd name="connsiteX147" fmla="*/ 875622 w 1175028"/>
                <a:gd name="connsiteY147" fmla="*/ 24753 h 76472"/>
                <a:gd name="connsiteX148" fmla="*/ 866981 w 1175028"/>
                <a:gd name="connsiteY148" fmla="*/ 22271 h 76472"/>
                <a:gd name="connsiteX149" fmla="*/ 859045 w 1175028"/>
                <a:gd name="connsiteY149" fmla="*/ 24093 h 76472"/>
                <a:gd name="connsiteX150" fmla="*/ 855232 w 1175028"/>
                <a:gd name="connsiteY150" fmla="*/ 30442 h 76472"/>
                <a:gd name="connsiteX151" fmla="*/ 847809 w 1175028"/>
                <a:gd name="connsiteY151" fmla="*/ 29449 h 76472"/>
                <a:gd name="connsiteX152" fmla="*/ 851174 w 1175028"/>
                <a:gd name="connsiteY152" fmla="*/ 22107 h 76472"/>
                <a:gd name="connsiteX153" fmla="*/ 857927 w 1175028"/>
                <a:gd name="connsiteY153" fmla="*/ 17815 h 76472"/>
                <a:gd name="connsiteX154" fmla="*/ 868029 w 1175028"/>
                <a:gd name="connsiteY154" fmla="*/ 16336 h 76472"/>
                <a:gd name="connsiteX155" fmla="*/ 877351 w 1175028"/>
                <a:gd name="connsiteY155" fmla="*/ 17575 h 76472"/>
                <a:gd name="connsiteX156" fmla="*/ 882625 w 1175028"/>
                <a:gd name="connsiteY156" fmla="*/ 20875 h 76472"/>
                <a:gd name="connsiteX157" fmla="*/ 885042 w 1175028"/>
                <a:gd name="connsiteY157" fmla="*/ 25746 h 76472"/>
                <a:gd name="connsiteX158" fmla="*/ 885385 w 1175028"/>
                <a:gd name="connsiteY158" fmla="*/ 32427 h 76472"/>
                <a:gd name="connsiteX159" fmla="*/ 885385 w 1175028"/>
                <a:gd name="connsiteY159" fmla="*/ 42164 h 76472"/>
                <a:gd name="connsiteX160" fmla="*/ 885920 w 1175028"/>
                <a:gd name="connsiteY160" fmla="*/ 54949 h 76472"/>
                <a:gd name="connsiteX161" fmla="*/ 887818 w 1175028"/>
                <a:gd name="connsiteY161" fmla="*/ 60066 h 76472"/>
                <a:gd name="connsiteX162" fmla="*/ 879854 w 1175028"/>
                <a:gd name="connsiteY162" fmla="*/ 60066 h 76472"/>
                <a:gd name="connsiteX163" fmla="*/ 878305 w 1175028"/>
                <a:gd name="connsiteY163" fmla="*/ 54769 h 76472"/>
                <a:gd name="connsiteX164" fmla="*/ 800305 w 1175028"/>
                <a:gd name="connsiteY164" fmla="*/ 53046 h 76472"/>
                <a:gd name="connsiteX165" fmla="*/ 815676 w 1175028"/>
                <a:gd name="connsiteY165" fmla="*/ 53046 h 76472"/>
                <a:gd name="connsiteX166" fmla="*/ 821289 w 1175028"/>
                <a:gd name="connsiteY166" fmla="*/ 52800 h 76472"/>
                <a:gd name="connsiteX167" fmla="*/ 825963 w 1175028"/>
                <a:gd name="connsiteY167" fmla="*/ 51142 h 76472"/>
                <a:gd name="connsiteX168" fmla="*/ 829160 w 1175028"/>
                <a:gd name="connsiteY168" fmla="*/ 47929 h 76472"/>
                <a:gd name="connsiteX169" fmla="*/ 830365 w 1175028"/>
                <a:gd name="connsiteY169" fmla="*/ 42900 h 76472"/>
                <a:gd name="connsiteX170" fmla="*/ 828554 w 1175028"/>
                <a:gd name="connsiteY170" fmla="*/ 37200 h 76472"/>
                <a:gd name="connsiteX171" fmla="*/ 823623 w 1175028"/>
                <a:gd name="connsiteY171" fmla="*/ 33736 h 76472"/>
                <a:gd name="connsiteX172" fmla="*/ 814645 w 1175028"/>
                <a:gd name="connsiteY172" fmla="*/ 32744 h 76472"/>
                <a:gd name="connsiteX173" fmla="*/ 800305 w 1175028"/>
                <a:gd name="connsiteY173" fmla="*/ 32744 h 76472"/>
                <a:gd name="connsiteX174" fmla="*/ 800305 w 1175028"/>
                <a:gd name="connsiteY174" fmla="*/ 53046 h 76472"/>
                <a:gd name="connsiteX175" fmla="*/ 800305 w 1175028"/>
                <a:gd name="connsiteY175" fmla="*/ 25816 h 76472"/>
                <a:gd name="connsiteX176" fmla="*/ 813696 w 1175028"/>
                <a:gd name="connsiteY176" fmla="*/ 25816 h 76472"/>
                <a:gd name="connsiteX177" fmla="*/ 821474 w 1175028"/>
                <a:gd name="connsiteY177" fmla="*/ 25167 h 76472"/>
                <a:gd name="connsiteX178" fmla="*/ 826225 w 1175028"/>
                <a:gd name="connsiteY178" fmla="*/ 22195 h 76472"/>
                <a:gd name="connsiteX179" fmla="*/ 827780 w 1175028"/>
                <a:gd name="connsiteY179" fmla="*/ 16996 h 76472"/>
                <a:gd name="connsiteX180" fmla="*/ 826307 w 1175028"/>
                <a:gd name="connsiteY180" fmla="*/ 11880 h 76472"/>
                <a:gd name="connsiteX181" fmla="*/ 822069 w 1175028"/>
                <a:gd name="connsiteY181" fmla="*/ 8825 h 76472"/>
                <a:gd name="connsiteX182" fmla="*/ 812649 w 1175028"/>
                <a:gd name="connsiteY182" fmla="*/ 8002 h 76472"/>
                <a:gd name="connsiteX183" fmla="*/ 800299 w 1175028"/>
                <a:gd name="connsiteY183" fmla="*/ 8002 h 76472"/>
                <a:gd name="connsiteX184" fmla="*/ 800299 w 1175028"/>
                <a:gd name="connsiteY184" fmla="*/ 25816 h 76472"/>
                <a:gd name="connsiteX185" fmla="*/ 792101 w 1175028"/>
                <a:gd name="connsiteY185" fmla="*/ 60055 h 76472"/>
                <a:gd name="connsiteX186" fmla="*/ 792101 w 1175028"/>
                <a:gd name="connsiteY186" fmla="*/ 993 h 76472"/>
                <a:gd name="connsiteX187" fmla="*/ 815338 w 1175028"/>
                <a:gd name="connsiteY187" fmla="*/ 993 h 76472"/>
                <a:gd name="connsiteX188" fmla="*/ 826661 w 1175028"/>
                <a:gd name="connsiteY188" fmla="*/ 2804 h 76472"/>
                <a:gd name="connsiteX189" fmla="*/ 833392 w 1175028"/>
                <a:gd name="connsiteY189" fmla="*/ 8335 h 76472"/>
                <a:gd name="connsiteX190" fmla="*/ 835798 w 1175028"/>
                <a:gd name="connsiteY190" fmla="*/ 16091 h 76472"/>
                <a:gd name="connsiteX191" fmla="*/ 833643 w 1175028"/>
                <a:gd name="connsiteY191" fmla="*/ 23258 h 76472"/>
                <a:gd name="connsiteX192" fmla="*/ 827163 w 1175028"/>
                <a:gd name="connsiteY192" fmla="*/ 28626 h 76472"/>
                <a:gd name="connsiteX193" fmla="*/ 835792 w 1175028"/>
                <a:gd name="connsiteY193" fmla="*/ 33982 h 76472"/>
                <a:gd name="connsiteX194" fmla="*/ 838820 w 1175028"/>
                <a:gd name="connsiteY194" fmla="*/ 42900 h 76472"/>
                <a:gd name="connsiteX195" fmla="*/ 837009 w 1175028"/>
                <a:gd name="connsiteY195" fmla="*/ 50646 h 76472"/>
                <a:gd name="connsiteX196" fmla="*/ 832427 w 1175028"/>
                <a:gd name="connsiteY196" fmla="*/ 56177 h 76472"/>
                <a:gd name="connsiteX197" fmla="*/ 825696 w 1175028"/>
                <a:gd name="connsiteY197" fmla="*/ 59062 h 76472"/>
                <a:gd name="connsiteX198" fmla="*/ 815670 w 1175028"/>
                <a:gd name="connsiteY198" fmla="*/ 60055 h 76472"/>
                <a:gd name="connsiteX199" fmla="*/ 792101 w 1175028"/>
                <a:gd name="connsiteY199" fmla="*/ 60055 h 76472"/>
                <a:gd name="connsiteX200" fmla="*/ 748301 w 1175028"/>
                <a:gd name="connsiteY200" fmla="*/ 17242 h 76472"/>
                <a:gd name="connsiteX201" fmla="*/ 755899 w 1175028"/>
                <a:gd name="connsiteY201" fmla="*/ 17242 h 76472"/>
                <a:gd name="connsiteX202" fmla="*/ 755899 w 1175028"/>
                <a:gd name="connsiteY202" fmla="*/ 60060 h 76472"/>
                <a:gd name="connsiteX203" fmla="*/ 748301 w 1175028"/>
                <a:gd name="connsiteY203" fmla="*/ 60060 h 76472"/>
                <a:gd name="connsiteX204" fmla="*/ 748301 w 1175028"/>
                <a:gd name="connsiteY204" fmla="*/ 17242 h 76472"/>
                <a:gd name="connsiteX205" fmla="*/ 748301 w 1175028"/>
                <a:gd name="connsiteY205" fmla="*/ 993 h 76472"/>
                <a:gd name="connsiteX206" fmla="*/ 755899 w 1175028"/>
                <a:gd name="connsiteY206" fmla="*/ 993 h 76472"/>
                <a:gd name="connsiteX207" fmla="*/ 755899 w 1175028"/>
                <a:gd name="connsiteY207" fmla="*/ 9322 h 76472"/>
                <a:gd name="connsiteX208" fmla="*/ 748301 w 1175028"/>
                <a:gd name="connsiteY208" fmla="*/ 9322 h 76472"/>
                <a:gd name="connsiteX209" fmla="*/ 748301 w 1175028"/>
                <a:gd name="connsiteY209" fmla="*/ 993 h 76472"/>
                <a:gd name="connsiteX210" fmla="*/ 681963 w 1175028"/>
                <a:gd name="connsiteY210" fmla="*/ 34560 h 76472"/>
                <a:gd name="connsiteX211" fmla="*/ 707021 w 1175028"/>
                <a:gd name="connsiteY211" fmla="*/ 34560 h 76472"/>
                <a:gd name="connsiteX212" fmla="*/ 704168 w 1175028"/>
                <a:gd name="connsiteY212" fmla="*/ 26482 h 76472"/>
                <a:gd name="connsiteX213" fmla="*/ 694748 w 1175028"/>
                <a:gd name="connsiteY213" fmla="*/ 22271 h 76472"/>
                <a:gd name="connsiteX214" fmla="*/ 685939 w 1175028"/>
                <a:gd name="connsiteY214" fmla="*/ 25571 h 76472"/>
                <a:gd name="connsiteX215" fmla="*/ 681963 w 1175028"/>
                <a:gd name="connsiteY215" fmla="*/ 34560 h 76472"/>
                <a:gd name="connsiteX216" fmla="*/ 706923 w 1175028"/>
                <a:gd name="connsiteY216" fmla="*/ 46277 h 76472"/>
                <a:gd name="connsiteX217" fmla="*/ 714783 w 1175028"/>
                <a:gd name="connsiteY217" fmla="*/ 47187 h 76472"/>
                <a:gd name="connsiteX218" fmla="*/ 707877 w 1175028"/>
                <a:gd name="connsiteY218" fmla="*/ 57415 h 76472"/>
                <a:gd name="connsiteX219" fmla="*/ 695081 w 1175028"/>
                <a:gd name="connsiteY219" fmla="*/ 61047 h 76472"/>
                <a:gd name="connsiteX220" fmla="*/ 679454 w 1175028"/>
                <a:gd name="connsiteY220" fmla="*/ 55271 h 76472"/>
                <a:gd name="connsiteX221" fmla="*/ 673754 w 1175028"/>
                <a:gd name="connsiteY221" fmla="*/ 39022 h 76472"/>
                <a:gd name="connsiteX222" fmla="*/ 679541 w 1175028"/>
                <a:gd name="connsiteY222" fmla="*/ 22266 h 76472"/>
                <a:gd name="connsiteX223" fmla="*/ 694655 w 1175028"/>
                <a:gd name="connsiteY223" fmla="*/ 16331 h 76472"/>
                <a:gd name="connsiteX224" fmla="*/ 709334 w 1175028"/>
                <a:gd name="connsiteY224" fmla="*/ 22107 h 76472"/>
                <a:gd name="connsiteX225" fmla="*/ 715034 w 1175028"/>
                <a:gd name="connsiteY225" fmla="*/ 38607 h 76472"/>
                <a:gd name="connsiteX226" fmla="*/ 714946 w 1175028"/>
                <a:gd name="connsiteY226" fmla="*/ 40506 h 76472"/>
                <a:gd name="connsiteX227" fmla="*/ 681614 w 1175028"/>
                <a:gd name="connsiteY227" fmla="*/ 40506 h 76472"/>
                <a:gd name="connsiteX228" fmla="*/ 685759 w 1175028"/>
                <a:gd name="connsiteY228" fmla="*/ 51306 h 76472"/>
                <a:gd name="connsiteX229" fmla="*/ 695081 w 1175028"/>
                <a:gd name="connsiteY229" fmla="*/ 55015 h 76472"/>
                <a:gd name="connsiteX230" fmla="*/ 702248 w 1175028"/>
                <a:gd name="connsiteY230" fmla="*/ 52958 h 76472"/>
                <a:gd name="connsiteX231" fmla="*/ 706923 w 1175028"/>
                <a:gd name="connsiteY231" fmla="*/ 46277 h 76472"/>
                <a:gd name="connsiteX232" fmla="*/ 629102 w 1175028"/>
                <a:gd name="connsiteY232" fmla="*/ 60055 h 76472"/>
                <a:gd name="connsiteX233" fmla="*/ 629102 w 1175028"/>
                <a:gd name="connsiteY233" fmla="*/ 54197 h 76472"/>
                <a:gd name="connsiteX234" fmla="*/ 657613 w 1175028"/>
                <a:gd name="connsiteY234" fmla="*/ 22942 h 76472"/>
                <a:gd name="connsiteX235" fmla="*/ 649061 w 1175028"/>
                <a:gd name="connsiteY235" fmla="*/ 23187 h 76472"/>
                <a:gd name="connsiteX236" fmla="*/ 630750 w 1175028"/>
                <a:gd name="connsiteY236" fmla="*/ 23187 h 76472"/>
                <a:gd name="connsiteX237" fmla="*/ 630750 w 1175028"/>
                <a:gd name="connsiteY237" fmla="*/ 17242 h 76472"/>
                <a:gd name="connsiteX238" fmla="*/ 667377 w 1175028"/>
                <a:gd name="connsiteY238" fmla="*/ 17242 h 76472"/>
                <a:gd name="connsiteX239" fmla="*/ 667377 w 1175028"/>
                <a:gd name="connsiteY239" fmla="*/ 22026 h 76472"/>
                <a:gd name="connsiteX240" fmla="*/ 643110 w 1175028"/>
                <a:gd name="connsiteY240" fmla="*/ 49249 h 76472"/>
                <a:gd name="connsiteX241" fmla="*/ 638446 w 1175028"/>
                <a:gd name="connsiteY241" fmla="*/ 54197 h 76472"/>
                <a:gd name="connsiteX242" fmla="*/ 648024 w 1175028"/>
                <a:gd name="connsiteY242" fmla="*/ 53793 h 76472"/>
                <a:gd name="connsiteX243" fmla="*/ 668768 w 1175028"/>
                <a:gd name="connsiteY243" fmla="*/ 53793 h 76472"/>
                <a:gd name="connsiteX244" fmla="*/ 668768 w 1175028"/>
                <a:gd name="connsiteY244" fmla="*/ 60055 h 76472"/>
                <a:gd name="connsiteX245" fmla="*/ 629102 w 1175028"/>
                <a:gd name="connsiteY245" fmla="*/ 60055 h 76472"/>
                <a:gd name="connsiteX246" fmla="*/ 619088 w 1175028"/>
                <a:gd name="connsiteY246" fmla="*/ 44378 h 76472"/>
                <a:gd name="connsiteX247" fmla="*/ 626599 w 1175028"/>
                <a:gd name="connsiteY247" fmla="*/ 45289 h 76472"/>
                <a:gd name="connsiteX248" fmla="*/ 620293 w 1175028"/>
                <a:gd name="connsiteY248" fmla="*/ 56837 h 76472"/>
                <a:gd name="connsiteX249" fmla="*/ 607944 w 1175028"/>
                <a:gd name="connsiteY249" fmla="*/ 61042 h 76472"/>
                <a:gd name="connsiteX250" fmla="*/ 593168 w 1175028"/>
                <a:gd name="connsiteY250" fmla="*/ 55266 h 76472"/>
                <a:gd name="connsiteX251" fmla="*/ 587555 w 1175028"/>
                <a:gd name="connsiteY251" fmla="*/ 38847 h 76472"/>
                <a:gd name="connsiteX252" fmla="*/ 589971 w 1175028"/>
                <a:gd name="connsiteY252" fmla="*/ 26722 h 76472"/>
                <a:gd name="connsiteX253" fmla="*/ 597313 w 1175028"/>
                <a:gd name="connsiteY253" fmla="*/ 18878 h 76472"/>
                <a:gd name="connsiteX254" fmla="*/ 607944 w 1175028"/>
                <a:gd name="connsiteY254" fmla="*/ 16320 h 76472"/>
                <a:gd name="connsiteX255" fmla="*/ 619950 w 1175028"/>
                <a:gd name="connsiteY255" fmla="*/ 19784 h 76472"/>
                <a:gd name="connsiteX256" fmla="*/ 625906 w 1175028"/>
                <a:gd name="connsiteY256" fmla="*/ 29853 h 76472"/>
                <a:gd name="connsiteX257" fmla="*/ 618471 w 1175028"/>
                <a:gd name="connsiteY257" fmla="*/ 30922 h 76472"/>
                <a:gd name="connsiteX258" fmla="*/ 614762 w 1175028"/>
                <a:gd name="connsiteY258" fmla="*/ 24409 h 76472"/>
                <a:gd name="connsiteX259" fmla="*/ 608282 w 1175028"/>
                <a:gd name="connsiteY259" fmla="*/ 22255 h 76472"/>
                <a:gd name="connsiteX260" fmla="*/ 598950 w 1175028"/>
                <a:gd name="connsiteY260" fmla="*/ 26220 h 76472"/>
                <a:gd name="connsiteX261" fmla="*/ 595317 w 1175028"/>
                <a:gd name="connsiteY261" fmla="*/ 38602 h 76472"/>
                <a:gd name="connsiteX262" fmla="*/ 598862 w 1175028"/>
                <a:gd name="connsiteY262" fmla="*/ 51137 h 76472"/>
                <a:gd name="connsiteX263" fmla="*/ 607841 w 1175028"/>
                <a:gd name="connsiteY263" fmla="*/ 55009 h 76472"/>
                <a:gd name="connsiteX264" fmla="*/ 615275 w 1175028"/>
                <a:gd name="connsiteY264" fmla="*/ 52462 h 76472"/>
                <a:gd name="connsiteX265" fmla="*/ 619088 w 1175028"/>
                <a:gd name="connsiteY265" fmla="*/ 44378 h 76472"/>
                <a:gd name="connsiteX266" fmla="*/ 570531 w 1175028"/>
                <a:gd name="connsiteY266" fmla="*/ 993 h 76472"/>
                <a:gd name="connsiteX267" fmla="*/ 578140 w 1175028"/>
                <a:gd name="connsiteY267" fmla="*/ 993 h 76472"/>
                <a:gd name="connsiteX268" fmla="*/ 578140 w 1175028"/>
                <a:gd name="connsiteY268" fmla="*/ 60055 h 76472"/>
                <a:gd name="connsiteX269" fmla="*/ 570531 w 1175028"/>
                <a:gd name="connsiteY269" fmla="*/ 60055 h 76472"/>
                <a:gd name="connsiteX270" fmla="*/ 570531 w 1175028"/>
                <a:gd name="connsiteY270" fmla="*/ 993 h 76472"/>
                <a:gd name="connsiteX271" fmla="*/ 528384 w 1175028"/>
                <a:gd name="connsiteY271" fmla="*/ 34560 h 76472"/>
                <a:gd name="connsiteX272" fmla="*/ 553431 w 1175028"/>
                <a:gd name="connsiteY272" fmla="*/ 34560 h 76472"/>
                <a:gd name="connsiteX273" fmla="*/ 550579 w 1175028"/>
                <a:gd name="connsiteY273" fmla="*/ 26482 h 76472"/>
                <a:gd name="connsiteX274" fmla="*/ 541169 w 1175028"/>
                <a:gd name="connsiteY274" fmla="*/ 22271 h 76472"/>
                <a:gd name="connsiteX275" fmla="*/ 532360 w 1175028"/>
                <a:gd name="connsiteY275" fmla="*/ 25571 h 76472"/>
                <a:gd name="connsiteX276" fmla="*/ 528384 w 1175028"/>
                <a:gd name="connsiteY276" fmla="*/ 34560 h 76472"/>
                <a:gd name="connsiteX277" fmla="*/ 553355 w 1175028"/>
                <a:gd name="connsiteY277" fmla="*/ 46277 h 76472"/>
                <a:gd name="connsiteX278" fmla="*/ 561204 w 1175028"/>
                <a:gd name="connsiteY278" fmla="*/ 47187 h 76472"/>
                <a:gd name="connsiteX279" fmla="*/ 554288 w 1175028"/>
                <a:gd name="connsiteY279" fmla="*/ 57415 h 76472"/>
                <a:gd name="connsiteX280" fmla="*/ 541502 w 1175028"/>
                <a:gd name="connsiteY280" fmla="*/ 61047 h 76472"/>
                <a:gd name="connsiteX281" fmla="*/ 525875 w 1175028"/>
                <a:gd name="connsiteY281" fmla="*/ 55271 h 76472"/>
                <a:gd name="connsiteX282" fmla="*/ 520175 w 1175028"/>
                <a:gd name="connsiteY282" fmla="*/ 39022 h 76472"/>
                <a:gd name="connsiteX283" fmla="*/ 525962 w 1175028"/>
                <a:gd name="connsiteY283" fmla="*/ 22266 h 76472"/>
                <a:gd name="connsiteX284" fmla="*/ 541077 w 1175028"/>
                <a:gd name="connsiteY284" fmla="*/ 16331 h 76472"/>
                <a:gd name="connsiteX285" fmla="*/ 555755 w 1175028"/>
                <a:gd name="connsiteY285" fmla="*/ 22107 h 76472"/>
                <a:gd name="connsiteX286" fmla="*/ 561455 w 1175028"/>
                <a:gd name="connsiteY286" fmla="*/ 38607 h 76472"/>
                <a:gd name="connsiteX287" fmla="*/ 561368 w 1175028"/>
                <a:gd name="connsiteY287" fmla="*/ 40506 h 76472"/>
                <a:gd name="connsiteX288" fmla="*/ 528035 w 1175028"/>
                <a:gd name="connsiteY288" fmla="*/ 40506 h 76472"/>
                <a:gd name="connsiteX289" fmla="*/ 532180 w 1175028"/>
                <a:gd name="connsiteY289" fmla="*/ 51306 h 76472"/>
                <a:gd name="connsiteX290" fmla="*/ 541513 w 1175028"/>
                <a:gd name="connsiteY290" fmla="*/ 55015 h 76472"/>
                <a:gd name="connsiteX291" fmla="*/ 548691 w 1175028"/>
                <a:gd name="connsiteY291" fmla="*/ 52958 h 76472"/>
                <a:gd name="connsiteX292" fmla="*/ 553355 w 1175028"/>
                <a:gd name="connsiteY292" fmla="*/ 46277 h 76472"/>
                <a:gd name="connsiteX293" fmla="*/ 503500 w 1175028"/>
                <a:gd name="connsiteY293" fmla="*/ 17242 h 76472"/>
                <a:gd name="connsiteX294" fmla="*/ 511109 w 1175028"/>
                <a:gd name="connsiteY294" fmla="*/ 17242 h 76472"/>
                <a:gd name="connsiteX295" fmla="*/ 511109 w 1175028"/>
                <a:gd name="connsiteY295" fmla="*/ 60060 h 76472"/>
                <a:gd name="connsiteX296" fmla="*/ 503500 w 1175028"/>
                <a:gd name="connsiteY296" fmla="*/ 60060 h 76472"/>
                <a:gd name="connsiteX297" fmla="*/ 503500 w 1175028"/>
                <a:gd name="connsiteY297" fmla="*/ 17242 h 76472"/>
                <a:gd name="connsiteX298" fmla="*/ 503500 w 1175028"/>
                <a:gd name="connsiteY298" fmla="*/ 993 h 76472"/>
                <a:gd name="connsiteX299" fmla="*/ 511109 w 1175028"/>
                <a:gd name="connsiteY299" fmla="*/ 993 h 76472"/>
                <a:gd name="connsiteX300" fmla="*/ 511109 w 1175028"/>
                <a:gd name="connsiteY300" fmla="*/ 9322 h 76472"/>
                <a:gd name="connsiteX301" fmla="*/ 503500 w 1175028"/>
                <a:gd name="connsiteY301" fmla="*/ 9322 h 76472"/>
                <a:gd name="connsiteX302" fmla="*/ 503500 w 1175028"/>
                <a:gd name="connsiteY302" fmla="*/ 993 h 76472"/>
                <a:gd name="connsiteX303" fmla="*/ 456335 w 1175028"/>
                <a:gd name="connsiteY303" fmla="*/ 60055 h 76472"/>
                <a:gd name="connsiteX304" fmla="*/ 456335 w 1175028"/>
                <a:gd name="connsiteY304" fmla="*/ 54197 h 76472"/>
                <a:gd name="connsiteX305" fmla="*/ 484846 w 1175028"/>
                <a:gd name="connsiteY305" fmla="*/ 22942 h 76472"/>
                <a:gd name="connsiteX306" fmla="*/ 476304 w 1175028"/>
                <a:gd name="connsiteY306" fmla="*/ 23187 h 76472"/>
                <a:gd name="connsiteX307" fmla="*/ 457982 w 1175028"/>
                <a:gd name="connsiteY307" fmla="*/ 23187 h 76472"/>
                <a:gd name="connsiteX308" fmla="*/ 457982 w 1175028"/>
                <a:gd name="connsiteY308" fmla="*/ 17242 h 76472"/>
                <a:gd name="connsiteX309" fmla="*/ 494620 w 1175028"/>
                <a:gd name="connsiteY309" fmla="*/ 17242 h 76472"/>
                <a:gd name="connsiteX310" fmla="*/ 494620 w 1175028"/>
                <a:gd name="connsiteY310" fmla="*/ 22026 h 76472"/>
                <a:gd name="connsiteX311" fmla="*/ 470342 w 1175028"/>
                <a:gd name="connsiteY311" fmla="*/ 49249 h 76472"/>
                <a:gd name="connsiteX312" fmla="*/ 465684 w 1175028"/>
                <a:gd name="connsiteY312" fmla="*/ 54197 h 76472"/>
                <a:gd name="connsiteX313" fmla="*/ 475273 w 1175028"/>
                <a:gd name="connsiteY313" fmla="*/ 53793 h 76472"/>
                <a:gd name="connsiteX314" fmla="*/ 495995 w 1175028"/>
                <a:gd name="connsiteY314" fmla="*/ 53793 h 76472"/>
                <a:gd name="connsiteX315" fmla="*/ 495995 w 1175028"/>
                <a:gd name="connsiteY315" fmla="*/ 60055 h 76472"/>
                <a:gd name="connsiteX316" fmla="*/ 456335 w 1175028"/>
                <a:gd name="connsiteY316" fmla="*/ 60055 h 76472"/>
                <a:gd name="connsiteX317" fmla="*/ 417383 w 1175028"/>
                <a:gd name="connsiteY317" fmla="*/ 38689 h 76472"/>
                <a:gd name="connsiteX318" fmla="*/ 421016 w 1175028"/>
                <a:gd name="connsiteY318" fmla="*/ 50978 h 76472"/>
                <a:gd name="connsiteX319" fmla="*/ 429569 w 1175028"/>
                <a:gd name="connsiteY319" fmla="*/ 55015 h 76472"/>
                <a:gd name="connsiteX320" fmla="*/ 438029 w 1175028"/>
                <a:gd name="connsiteY320" fmla="*/ 51142 h 76472"/>
                <a:gd name="connsiteX321" fmla="*/ 441482 w 1175028"/>
                <a:gd name="connsiteY321" fmla="*/ 39262 h 76472"/>
                <a:gd name="connsiteX322" fmla="*/ 437947 w 1175028"/>
                <a:gd name="connsiteY322" fmla="*/ 26400 h 76472"/>
                <a:gd name="connsiteX323" fmla="*/ 429220 w 1175028"/>
                <a:gd name="connsiteY323" fmla="*/ 22266 h 76472"/>
                <a:gd name="connsiteX324" fmla="*/ 420749 w 1175028"/>
                <a:gd name="connsiteY324" fmla="*/ 26231 h 76472"/>
                <a:gd name="connsiteX325" fmla="*/ 417383 w 1175028"/>
                <a:gd name="connsiteY325" fmla="*/ 38689 h 76472"/>
                <a:gd name="connsiteX326" fmla="*/ 441313 w 1175028"/>
                <a:gd name="connsiteY326" fmla="*/ 60055 h 76472"/>
                <a:gd name="connsiteX327" fmla="*/ 441313 w 1175028"/>
                <a:gd name="connsiteY327" fmla="*/ 54611 h 76472"/>
                <a:gd name="connsiteX328" fmla="*/ 428784 w 1175028"/>
                <a:gd name="connsiteY328" fmla="*/ 61047 h 76472"/>
                <a:gd name="connsiteX329" fmla="*/ 418938 w 1175028"/>
                <a:gd name="connsiteY329" fmla="*/ 58162 h 76472"/>
                <a:gd name="connsiteX330" fmla="*/ 412022 w 1175028"/>
                <a:gd name="connsiteY330" fmla="*/ 50318 h 76472"/>
                <a:gd name="connsiteX331" fmla="*/ 409518 w 1175028"/>
                <a:gd name="connsiteY331" fmla="*/ 38689 h 76472"/>
                <a:gd name="connsiteX332" fmla="*/ 411765 w 1175028"/>
                <a:gd name="connsiteY332" fmla="*/ 27055 h 76472"/>
                <a:gd name="connsiteX333" fmla="*/ 418507 w 1175028"/>
                <a:gd name="connsiteY333" fmla="*/ 19058 h 76472"/>
                <a:gd name="connsiteX334" fmla="*/ 428511 w 1175028"/>
                <a:gd name="connsiteY334" fmla="*/ 16331 h 76472"/>
                <a:gd name="connsiteX335" fmla="*/ 435689 w 1175028"/>
                <a:gd name="connsiteY335" fmla="*/ 17907 h 76472"/>
                <a:gd name="connsiteX336" fmla="*/ 440865 w 1175028"/>
                <a:gd name="connsiteY336" fmla="*/ 22189 h 76472"/>
                <a:gd name="connsiteX337" fmla="*/ 440865 w 1175028"/>
                <a:gd name="connsiteY337" fmla="*/ 993 h 76472"/>
                <a:gd name="connsiteX338" fmla="*/ 448398 w 1175028"/>
                <a:gd name="connsiteY338" fmla="*/ 993 h 76472"/>
                <a:gd name="connsiteX339" fmla="*/ 448398 w 1175028"/>
                <a:gd name="connsiteY339" fmla="*/ 60055 h 76472"/>
                <a:gd name="connsiteX340" fmla="*/ 441313 w 1175028"/>
                <a:gd name="connsiteY340" fmla="*/ 60055 h 76472"/>
                <a:gd name="connsiteX341" fmla="*/ 393023 w 1175028"/>
                <a:gd name="connsiteY341" fmla="*/ 36960 h 76472"/>
                <a:gd name="connsiteX342" fmla="*/ 387591 w 1175028"/>
                <a:gd name="connsiteY342" fmla="*/ 41329 h 76472"/>
                <a:gd name="connsiteX343" fmla="*/ 387591 w 1175028"/>
                <a:gd name="connsiteY343" fmla="*/ 34980 h 76472"/>
                <a:gd name="connsiteX344" fmla="*/ 393023 w 1175028"/>
                <a:gd name="connsiteY344" fmla="*/ 30524 h 76472"/>
                <a:gd name="connsiteX345" fmla="*/ 393023 w 1175028"/>
                <a:gd name="connsiteY345" fmla="*/ 993 h 76472"/>
                <a:gd name="connsiteX346" fmla="*/ 400545 w 1175028"/>
                <a:gd name="connsiteY346" fmla="*/ 993 h 76472"/>
                <a:gd name="connsiteX347" fmla="*/ 400545 w 1175028"/>
                <a:gd name="connsiteY347" fmla="*/ 24420 h 76472"/>
                <a:gd name="connsiteX348" fmla="*/ 406245 w 1175028"/>
                <a:gd name="connsiteY348" fmla="*/ 19795 h 76472"/>
                <a:gd name="connsiteX349" fmla="*/ 406245 w 1175028"/>
                <a:gd name="connsiteY349" fmla="*/ 26144 h 76472"/>
                <a:gd name="connsiteX350" fmla="*/ 400545 w 1175028"/>
                <a:gd name="connsiteY350" fmla="*/ 30769 h 76472"/>
                <a:gd name="connsiteX351" fmla="*/ 400545 w 1175028"/>
                <a:gd name="connsiteY351" fmla="*/ 60055 h 76472"/>
                <a:gd name="connsiteX352" fmla="*/ 393023 w 1175028"/>
                <a:gd name="connsiteY352" fmla="*/ 60055 h 76472"/>
                <a:gd name="connsiteX353" fmla="*/ 393023 w 1175028"/>
                <a:gd name="connsiteY353" fmla="*/ 36960 h 76472"/>
                <a:gd name="connsiteX354" fmla="*/ 359080 w 1175028"/>
                <a:gd name="connsiteY354" fmla="*/ 11962 h 76472"/>
                <a:gd name="connsiteX355" fmla="*/ 364692 w 1175028"/>
                <a:gd name="connsiteY355" fmla="*/ 665 h 76472"/>
                <a:gd name="connsiteX356" fmla="*/ 374620 w 1175028"/>
                <a:gd name="connsiteY356" fmla="*/ 665 h 76472"/>
                <a:gd name="connsiteX357" fmla="*/ 365298 w 1175028"/>
                <a:gd name="connsiteY357" fmla="*/ 11962 h 76472"/>
                <a:gd name="connsiteX358" fmla="*/ 359080 w 1175028"/>
                <a:gd name="connsiteY358" fmla="*/ 11962 h 76472"/>
                <a:gd name="connsiteX359" fmla="*/ 350090 w 1175028"/>
                <a:gd name="connsiteY359" fmla="*/ 38689 h 76472"/>
                <a:gd name="connsiteX360" fmla="*/ 353810 w 1175028"/>
                <a:gd name="connsiteY360" fmla="*/ 50978 h 76472"/>
                <a:gd name="connsiteX361" fmla="*/ 363231 w 1175028"/>
                <a:gd name="connsiteY361" fmla="*/ 55015 h 76472"/>
                <a:gd name="connsiteX362" fmla="*/ 372651 w 1175028"/>
                <a:gd name="connsiteY362" fmla="*/ 50978 h 76472"/>
                <a:gd name="connsiteX363" fmla="*/ 376452 w 1175028"/>
                <a:gd name="connsiteY363" fmla="*/ 38438 h 76472"/>
                <a:gd name="connsiteX364" fmla="*/ 372651 w 1175028"/>
                <a:gd name="connsiteY364" fmla="*/ 26400 h 76472"/>
                <a:gd name="connsiteX365" fmla="*/ 363231 w 1175028"/>
                <a:gd name="connsiteY365" fmla="*/ 22266 h 76472"/>
                <a:gd name="connsiteX366" fmla="*/ 353810 w 1175028"/>
                <a:gd name="connsiteY366" fmla="*/ 26400 h 76472"/>
                <a:gd name="connsiteX367" fmla="*/ 350090 w 1175028"/>
                <a:gd name="connsiteY367" fmla="*/ 38689 h 76472"/>
                <a:gd name="connsiteX368" fmla="*/ 342236 w 1175028"/>
                <a:gd name="connsiteY368" fmla="*/ 38689 h 76472"/>
                <a:gd name="connsiteX369" fmla="*/ 349152 w 1175028"/>
                <a:gd name="connsiteY369" fmla="*/ 21044 h 76472"/>
                <a:gd name="connsiteX370" fmla="*/ 363225 w 1175028"/>
                <a:gd name="connsiteY370" fmla="*/ 16336 h 76472"/>
                <a:gd name="connsiteX371" fmla="*/ 378340 w 1175028"/>
                <a:gd name="connsiteY371" fmla="*/ 22113 h 76472"/>
                <a:gd name="connsiteX372" fmla="*/ 384209 w 1175028"/>
                <a:gd name="connsiteY372" fmla="*/ 38040 h 76472"/>
                <a:gd name="connsiteX373" fmla="*/ 381618 w 1175028"/>
                <a:gd name="connsiteY373" fmla="*/ 51071 h 76472"/>
                <a:gd name="connsiteX374" fmla="*/ 374107 w 1175028"/>
                <a:gd name="connsiteY374" fmla="*/ 58413 h 76472"/>
                <a:gd name="connsiteX375" fmla="*/ 363220 w 1175028"/>
                <a:gd name="connsiteY375" fmla="*/ 61053 h 76472"/>
                <a:gd name="connsiteX376" fmla="*/ 348018 w 1175028"/>
                <a:gd name="connsiteY376" fmla="*/ 55277 h 76472"/>
                <a:gd name="connsiteX377" fmla="*/ 342236 w 1175028"/>
                <a:gd name="connsiteY377" fmla="*/ 38689 h 76472"/>
                <a:gd name="connsiteX378" fmla="*/ 303967 w 1175028"/>
                <a:gd name="connsiteY378" fmla="*/ 38935 h 76472"/>
                <a:gd name="connsiteX379" fmla="*/ 307419 w 1175028"/>
                <a:gd name="connsiteY379" fmla="*/ 51142 h 76472"/>
                <a:gd name="connsiteX380" fmla="*/ 315890 w 1175028"/>
                <a:gd name="connsiteY380" fmla="*/ 55015 h 76472"/>
                <a:gd name="connsiteX381" fmla="*/ 324618 w 1175028"/>
                <a:gd name="connsiteY381" fmla="*/ 50978 h 76472"/>
                <a:gd name="connsiteX382" fmla="*/ 328163 w 1175028"/>
                <a:gd name="connsiteY382" fmla="*/ 38280 h 76472"/>
                <a:gd name="connsiteX383" fmla="*/ 324699 w 1175028"/>
                <a:gd name="connsiteY383" fmla="*/ 26073 h 76472"/>
                <a:gd name="connsiteX384" fmla="*/ 316239 w 1175028"/>
                <a:gd name="connsiteY384" fmla="*/ 21949 h 76472"/>
                <a:gd name="connsiteX385" fmla="*/ 307676 w 1175028"/>
                <a:gd name="connsiteY385" fmla="*/ 26318 h 76472"/>
                <a:gd name="connsiteX386" fmla="*/ 303967 w 1175028"/>
                <a:gd name="connsiteY386" fmla="*/ 38935 h 76472"/>
                <a:gd name="connsiteX387" fmla="*/ 297050 w 1175028"/>
                <a:gd name="connsiteY387" fmla="*/ 76473 h 76472"/>
                <a:gd name="connsiteX388" fmla="*/ 297050 w 1175028"/>
                <a:gd name="connsiteY388" fmla="*/ 17242 h 76472"/>
                <a:gd name="connsiteX389" fmla="*/ 303967 w 1175028"/>
                <a:gd name="connsiteY389" fmla="*/ 17242 h 76472"/>
                <a:gd name="connsiteX390" fmla="*/ 303967 w 1175028"/>
                <a:gd name="connsiteY390" fmla="*/ 22855 h 76472"/>
                <a:gd name="connsiteX391" fmla="*/ 309498 w 1175028"/>
                <a:gd name="connsiteY391" fmla="*/ 17913 h 76472"/>
                <a:gd name="connsiteX392" fmla="*/ 316927 w 1175028"/>
                <a:gd name="connsiteY392" fmla="*/ 16336 h 76472"/>
                <a:gd name="connsiteX393" fmla="*/ 327121 w 1175028"/>
                <a:gd name="connsiteY393" fmla="*/ 19140 h 76472"/>
                <a:gd name="connsiteX394" fmla="*/ 333694 w 1175028"/>
                <a:gd name="connsiteY394" fmla="*/ 27060 h 76472"/>
                <a:gd name="connsiteX395" fmla="*/ 335930 w 1175028"/>
                <a:gd name="connsiteY395" fmla="*/ 38362 h 76472"/>
                <a:gd name="connsiteX396" fmla="*/ 333514 w 1175028"/>
                <a:gd name="connsiteY396" fmla="*/ 50155 h 76472"/>
                <a:gd name="connsiteX397" fmla="*/ 326347 w 1175028"/>
                <a:gd name="connsiteY397" fmla="*/ 58244 h 76472"/>
                <a:gd name="connsiteX398" fmla="*/ 316419 w 1175028"/>
                <a:gd name="connsiteY398" fmla="*/ 61047 h 76472"/>
                <a:gd name="connsiteX399" fmla="*/ 309590 w 1175028"/>
                <a:gd name="connsiteY399" fmla="*/ 59482 h 76472"/>
                <a:gd name="connsiteX400" fmla="*/ 304659 w 1175028"/>
                <a:gd name="connsiteY400" fmla="*/ 55604 h 76472"/>
                <a:gd name="connsiteX401" fmla="*/ 304659 w 1175028"/>
                <a:gd name="connsiteY401" fmla="*/ 76473 h 76472"/>
                <a:gd name="connsiteX402" fmla="*/ 297050 w 1175028"/>
                <a:gd name="connsiteY402" fmla="*/ 76473 h 76472"/>
                <a:gd name="connsiteX403" fmla="*/ 237628 w 1175028"/>
                <a:gd name="connsiteY403" fmla="*/ 41089 h 76472"/>
                <a:gd name="connsiteX404" fmla="*/ 245319 w 1175028"/>
                <a:gd name="connsiteY404" fmla="*/ 40424 h 76472"/>
                <a:gd name="connsiteX405" fmla="*/ 247910 w 1175028"/>
                <a:gd name="connsiteY405" fmla="*/ 47684 h 76472"/>
                <a:gd name="connsiteX406" fmla="*/ 254128 w 1175028"/>
                <a:gd name="connsiteY406" fmla="*/ 52304 h 76472"/>
                <a:gd name="connsiteX407" fmla="*/ 263636 w 1175028"/>
                <a:gd name="connsiteY407" fmla="*/ 54038 h 76472"/>
                <a:gd name="connsiteX408" fmla="*/ 271845 w 1175028"/>
                <a:gd name="connsiteY408" fmla="*/ 52718 h 76472"/>
                <a:gd name="connsiteX409" fmla="*/ 277190 w 1175028"/>
                <a:gd name="connsiteY409" fmla="*/ 49086 h 76472"/>
                <a:gd name="connsiteX410" fmla="*/ 279007 w 1175028"/>
                <a:gd name="connsiteY410" fmla="*/ 44057 h 76472"/>
                <a:gd name="connsiteX411" fmla="*/ 277283 w 1175028"/>
                <a:gd name="connsiteY411" fmla="*/ 39186 h 76472"/>
                <a:gd name="connsiteX412" fmla="*/ 271747 w 1175028"/>
                <a:gd name="connsiteY412" fmla="*/ 35722 h 76472"/>
                <a:gd name="connsiteX413" fmla="*/ 260696 w 1175028"/>
                <a:gd name="connsiteY413" fmla="*/ 32831 h 76472"/>
                <a:gd name="connsiteX414" fmla="*/ 248772 w 1175028"/>
                <a:gd name="connsiteY414" fmla="*/ 29116 h 76472"/>
                <a:gd name="connsiteX415" fmla="*/ 242123 w 1175028"/>
                <a:gd name="connsiteY415" fmla="*/ 23596 h 76472"/>
                <a:gd name="connsiteX416" fmla="*/ 239963 w 1175028"/>
                <a:gd name="connsiteY416" fmla="*/ 16244 h 76472"/>
                <a:gd name="connsiteX417" fmla="*/ 242635 w 1175028"/>
                <a:gd name="connsiteY417" fmla="*/ 7920 h 76472"/>
                <a:gd name="connsiteX418" fmla="*/ 250414 w 1175028"/>
                <a:gd name="connsiteY418" fmla="*/ 1980 h 76472"/>
                <a:gd name="connsiteX419" fmla="*/ 261726 w 1175028"/>
                <a:gd name="connsiteY419" fmla="*/ 0 h 76472"/>
                <a:gd name="connsiteX420" fmla="*/ 273912 w 1175028"/>
                <a:gd name="connsiteY420" fmla="*/ 2144 h 76472"/>
                <a:gd name="connsiteX421" fmla="*/ 281947 w 1175028"/>
                <a:gd name="connsiteY421" fmla="*/ 8335 h 76472"/>
                <a:gd name="connsiteX422" fmla="*/ 284974 w 1175028"/>
                <a:gd name="connsiteY422" fmla="*/ 17656 h 76472"/>
                <a:gd name="connsiteX423" fmla="*/ 277190 w 1175028"/>
                <a:gd name="connsiteY423" fmla="*/ 18229 h 76472"/>
                <a:gd name="connsiteX424" fmla="*/ 272870 w 1175028"/>
                <a:gd name="connsiteY424" fmla="*/ 9736 h 76472"/>
                <a:gd name="connsiteX425" fmla="*/ 262076 w 1175028"/>
                <a:gd name="connsiteY425" fmla="*/ 6840 h 76472"/>
                <a:gd name="connsiteX426" fmla="*/ 251275 w 1175028"/>
                <a:gd name="connsiteY426" fmla="*/ 9486 h 76472"/>
                <a:gd name="connsiteX427" fmla="*/ 247910 w 1175028"/>
                <a:gd name="connsiteY427" fmla="*/ 15753 h 76472"/>
                <a:gd name="connsiteX428" fmla="*/ 250245 w 1175028"/>
                <a:gd name="connsiteY428" fmla="*/ 20940 h 76472"/>
                <a:gd name="connsiteX429" fmla="*/ 262594 w 1175028"/>
                <a:gd name="connsiteY429" fmla="*/ 25156 h 76472"/>
                <a:gd name="connsiteX430" fmla="*/ 276334 w 1175028"/>
                <a:gd name="connsiteY430" fmla="*/ 28942 h 76472"/>
                <a:gd name="connsiteX431" fmla="*/ 284281 w 1175028"/>
                <a:gd name="connsiteY431" fmla="*/ 34964 h 76472"/>
                <a:gd name="connsiteX432" fmla="*/ 286877 w 1175028"/>
                <a:gd name="connsiteY432" fmla="*/ 43375 h 76472"/>
                <a:gd name="connsiteX433" fmla="*/ 284036 w 1175028"/>
                <a:gd name="connsiteY433" fmla="*/ 52211 h 76472"/>
                <a:gd name="connsiteX434" fmla="*/ 275908 w 1175028"/>
                <a:gd name="connsiteY434" fmla="*/ 58718 h 76472"/>
                <a:gd name="connsiteX435" fmla="*/ 263985 w 1175028"/>
                <a:gd name="connsiteY435" fmla="*/ 61031 h 76472"/>
                <a:gd name="connsiteX436" fmla="*/ 249901 w 1175028"/>
                <a:gd name="connsiteY436" fmla="*/ 58718 h 76472"/>
                <a:gd name="connsiteX437" fmla="*/ 241015 w 1175028"/>
                <a:gd name="connsiteY437" fmla="*/ 51709 h 76472"/>
                <a:gd name="connsiteX438" fmla="*/ 237628 w 1175028"/>
                <a:gd name="connsiteY438" fmla="*/ 41089 h 76472"/>
                <a:gd name="connsiteX439" fmla="*/ 196255 w 1175028"/>
                <a:gd name="connsiteY439" fmla="*/ 17242 h 76472"/>
                <a:gd name="connsiteX440" fmla="*/ 203854 w 1175028"/>
                <a:gd name="connsiteY440" fmla="*/ 17242 h 76472"/>
                <a:gd name="connsiteX441" fmla="*/ 203854 w 1175028"/>
                <a:gd name="connsiteY441" fmla="*/ 60060 h 76472"/>
                <a:gd name="connsiteX442" fmla="*/ 196255 w 1175028"/>
                <a:gd name="connsiteY442" fmla="*/ 60060 h 76472"/>
                <a:gd name="connsiteX443" fmla="*/ 196255 w 1175028"/>
                <a:gd name="connsiteY443" fmla="*/ 17242 h 76472"/>
                <a:gd name="connsiteX444" fmla="*/ 196255 w 1175028"/>
                <a:gd name="connsiteY444" fmla="*/ 993 h 76472"/>
                <a:gd name="connsiteX445" fmla="*/ 203854 w 1175028"/>
                <a:gd name="connsiteY445" fmla="*/ 993 h 76472"/>
                <a:gd name="connsiteX446" fmla="*/ 203854 w 1175028"/>
                <a:gd name="connsiteY446" fmla="*/ 9322 h 76472"/>
                <a:gd name="connsiteX447" fmla="*/ 196255 w 1175028"/>
                <a:gd name="connsiteY447" fmla="*/ 9322 h 76472"/>
                <a:gd name="connsiteX448" fmla="*/ 196255 w 1175028"/>
                <a:gd name="connsiteY448" fmla="*/ 993 h 76472"/>
                <a:gd name="connsiteX449" fmla="*/ 153061 w 1175028"/>
                <a:gd name="connsiteY449" fmla="*/ 60055 h 76472"/>
                <a:gd name="connsiteX450" fmla="*/ 153061 w 1175028"/>
                <a:gd name="connsiteY450" fmla="*/ 993 h 76472"/>
                <a:gd name="connsiteX451" fmla="*/ 160670 w 1175028"/>
                <a:gd name="connsiteY451" fmla="*/ 993 h 76472"/>
                <a:gd name="connsiteX452" fmla="*/ 160670 w 1175028"/>
                <a:gd name="connsiteY452" fmla="*/ 34647 h 76472"/>
                <a:gd name="connsiteX453" fmla="*/ 178632 w 1175028"/>
                <a:gd name="connsiteY453" fmla="*/ 17242 h 76472"/>
                <a:gd name="connsiteX454" fmla="*/ 188483 w 1175028"/>
                <a:gd name="connsiteY454" fmla="*/ 17242 h 76472"/>
                <a:gd name="connsiteX455" fmla="*/ 171383 w 1175028"/>
                <a:gd name="connsiteY455" fmla="*/ 33169 h 76472"/>
                <a:gd name="connsiteX456" fmla="*/ 190206 w 1175028"/>
                <a:gd name="connsiteY456" fmla="*/ 60060 h 76472"/>
                <a:gd name="connsiteX457" fmla="*/ 180884 w 1175028"/>
                <a:gd name="connsiteY457" fmla="*/ 60060 h 76472"/>
                <a:gd name="connsiteX458" fmla="*/ 166026 w 1175028"/>
                <a:gd name="connsiteY458" fmla="*/ 38198 h 76472"/>
                <a:gd name="connsiteX459" fmla="*/ 160670 w 1175028"/>
                <a:gd name="connsiteY459" fmla="*/ 43069 h 76472"/>
                <a:gd name="connsiteX460" fmla="*/ 160670 w 1175028"/>
                <a:gd name="connsiteY460" fmla="*/ 60060 h 76472"/>
                <a:gd name="connsiteX461" fmla="*/ 153061 w 1175028"/>
                <a:gd name="connsiteY461" fmla="*/ 60060 h 76472"/>
                <a:gd name="connsiteX462" fmla="*/ 105033 w 1175028"/>
                <a:gd name="connsiteY462" fmla="*/ 60055 h 76472"/>
                <a:gd name="connsiteX463" fmla="*/ 105033 w 1175028"/>
                <a:gd name="connsiteY463" fmla="*/ 17236 h 76472"/>
                <a:gd name="connsiteX464" fmla="*/ 111862 w 1175028"/>
                <a:gd name="connsiteY464" fmla="*/ 17236 h 76472"/>
                <a:gd name="connsiteX465" fmla="*/ 111862 w 1175028"/>
                <a:gd name="connsiteY465" fmla="*/ 23340 h 76472"/>
                <a:gd name="connsiteX466" fmla="*/ 126115 w 1175028"/>
                <a:gd name="connsiteY466" fmla="*/ 16331 h 76472"/>
                <a:gd name="connsiteX467" fmla="*/ 133539 w 1175028"/>
                <a:gd name="connsiteY467" fmla="*/ 17651 h 76472"/>
                <a:gd name="connsiteX468" fmla="*/ 138639 w 1175028"/>
                <a:gd name="connsiteY468" fmla="*/ 21371 h 76472"/>
                <a:gd name="connsiteX469" fmla="*/ 141061 w 1175028"/>
                <a:gd name="connsiteY469" fmla="*/ 26727 h 76472"/>
                <a:gd name="connsiteX470" fmla="*/ 141404 w 1175028"/>
                <a:gd name="connsiteY470" fmla="*/ 33736 h 76472"/>
                <a:gd name="connsiteX471" fmla="*/ 141404 w 1175028"/>
                <a:gd name="connsiteY471" fmla="*/ 60049 h 76472"/>
                <a:gd name="connsiteX472" fmla="*/ 133801 w 1175028"/>
                <a:gd name="connsiteY472" fmla="*/ 60049 h 76472"/>
                <a:gd name="connsiteX473" fmla="*/ 133801 w 1175028"/>
                <a:gd name="connsiteY473" fmla="*/ 33982 h 76472"/>
                <a:gd name="connsiteX474" fmla="*/ 132939 w 1175028"/>
                <a:gd name="connsiteY474" fmla="*/ 27382 h 76472"/>
                <a:gd name="connsiteX475" fmla="*/ 129824 w 1175028"/>
                <a:gd name="connsiteY475" fmla="*/ 23924 h 76472"/>
                <a:gd name="connsiteX476" fmla="*/ 124555 w 1175028"/>
                <a:gd name="connsiteY476" fmla="*/ 22604 h 76472"/>
                <a:gd name="connsiteX477" fmla="*/ 116177 w 1175028"/>
                <a:gd name="connsiteY477" fmla="*/ 25489 h 76472"/>
                <a:gd name="connsiteX478" fmla="*/ 112637 w 1175028"/>
                <a:gd name="connsiteY478" fmla="*/ 36698 h 76472"/>
                <a:gd name="connsiteX479" fmla="*/ 112637 w 1175028"/>
                <a:gd name="connsiteY479" fmla="*/ 60049 h 76472"/>
                <a:gd name="connsiteX480" fmla="*/ 105033 w 1175028"/>
                <a:gd name="connsiteY480" fmla="*/ 60049 h 76472"/>
                <a:gd name="connsiteX481" fmla="*/ 85604 w 1175028"/>
                <a:gd name="connsiteY481" fmla="*/ 38613 h 76472"/>
                <a:gd name="connsiteX482" fmla="*/ 73249 w 1175028"/>
                <a:gd name="connsiteY482" fmla="*/ 41329 h 76472"/>
                <a:gd name="connsiteX483" fmla="*/ 66600 w 1175028"/>
                <a:gd name="connsiteY483" fmla="*/ 42737 h 76472"/>
                <a:gd name="connsiteX484" fmla="*/ 63573 w 1175028"/>
                <a:gd name="connsiteY484" fmla="*/ 45126 h 76472"/>
                <a:gd name="connsiteX485" fmla="*/ 62537 w 1175028"/>
                <a:gd name="connsiteY485" fmla="*/ 48595 h 76472"/>
                <a:gd name="connsiteX486" fmla="*/ 64877 w 1175028"/>
                <a:gd name="connsiteY486" fmla="*/ 53378 h 76472"/>
                <a:gd name="connsiteX487" fmla="*/ 71526 w 1175028"/>
                <a:gd name="connsiteY487" fmla="*/ 55358 h 76472"/>
                <a:gd name="connsiteX488" fmla="*/ 79386 w 1175028"/>
                <a:gd name="connsiteY488" fmla="*/ 53537 h 76472"/>
                <a:gd name="connsiteX489" fmla="*/ 84399 w 1175028"/>
                <a:gd name="connsiteY489" fmla="*/ 48507 h 76472"/>
                <a:gd name="connsiteX490" fmla="*/ 85604 w 1175028"/>
                <a:gd name="connsiteY490" fmla="*/ 41247 h 76472"/>
                <a:gd name="connsiteX491" fmla="*/ 85604 w 1175028"/>
                <a:gd name="connsiteY491" fmla="*/ 38613 h 76472"/>
                <a:gd name="connsiteX492" fmla="*/ 86215 w 1175028"/>
                <a:gd name="connsiteY492" fmla="*/ 54769 h 76472"/>
                <a:gd name="connsiteX493" fmla="*/ 78093 w 1175028"/>
                <a:gd name="connsiteY493" fmla="*/ 59640 h 76472"/>
                <a:gd name="connsiteX494" fmla="*/ 69709 w 1175028"/>
                <a:gd name="connsiteY494" fmla="*/ 61047 h 76472"/>
                <a:gd name="connsiteX495" fmla="*/ 58397 w 1175028"/>
                <a:gd name="connsiteY495" fmla="*/ 57573 h 76472"/>
                <a:gd name="connsiteX496" fmla="*/ 54420 w 1175028"/>
                <a:gd name="connsiteY496" fmla="*/ 48753 h 76472"/>
                <a:gd name="connsiteX497" fmla="*/ 55975 w 1175028"/>
                <a:gd name="connsiteY497" fmla="*/ 43064 h 76472"/>
                <a:gd name="connsiteX498" fmla="*/ 59864 w 1175028"/>
                <a:gd name="connsiteY498" fmla="*/ 38858 h 76472"/>
                <a:gd name="connsiteX499" fmla="*/ 65302 w 1175028"/>
                <a:gd name="connsiteY499" fmla="*/ 36469 h 76472"/>
                <a:gd name="connsiteX500" fmla="*/ 72044 w 1175028"/>
                <a:gd name="connsiteY500" fmla="*/ 35389 h 76472"/>
                <a:gd name="connsiteX501" fmla="*/ 85604 w 1175028"/>
                <a:gd name="connsiteY501" fmla="*/ 32918 h 76472"/>
                <a:gd name="connsiteX502" fmla="*/ 85691 w 1175028"/>
                <a:gd name="connsiteY502" fmla="*/ 31015 h 76472"/>
                <a:gd name="connsiteX503" fmla="*/ 83537 w 1175028"/>
                <a:gd name="connsiteY503" fmla="*/ 24753 h 76472"/>
                <a:gd name="connsiteX504" fmla="*/ 74897 w 1175028"/>
                <a:gd name="connsiteY504" fmla="*/ 22271 h 76472"/>
                <a:gd name="connsiteX505" fmla="*/ 66949 w 1175028"/>
                <a:gd name="connsiteY505" fmla="*/ 24093 h 76472"/>
                <a:gd name="connsiteX506" fmla="*/ 63153 w 1175028"/>
                <a:gd name="connsiteY506" fmla="*/ 30442 h 76472"/>
                <a:gd name="connsiteX507" fmla="*/ 55718 w 1175028"/>
                <a:gd name="connsiteY507" fmla="*/ 29449 h 76472"/>
                <a:gd name="connsiteX508" fmla="*/ 59084 w 1175028"/>
                <a:gd name="connsiteY508" fmla="*/ 22107 h 76472"/>
                <a:gd name="connsiteX509" fmla="*/ 65831 w 1175028"/>
                <a:gd name="connsiteY509" fmla="*/ 17815 h 76472"/>
                <a:gd name="connsiteX510" fmla="*/ 75933 w 1175028"/>
                <a:gd name="connsiteY510" fmla="*/ 16336 h 76472"/>
                <a:gd name="connsiteX511" fmla="*/ 85266 w 1175028"/>
                <a:gd name="connsiteY511" fmla="*/ 17575 h 76472"/>
                <a:gd name="connsiteX512" fmla="*/ 90535 w 1175028"/>
                <a:gd name="connsiteY512" fmla="*/ 20875 h 76472"/>
                <a:gd name="connsiteX513" fmla="*/ 92951 w 1175028"/>
                <a:gd name="connsiteY513" fmla="*/ 25746 h 76472"/>
                <a:gd name="connsiteX514" fmla="*/ 93295 w 1175028"/>
                <a:gd name="connsiteY514" fmla="*/ 32427 h 76472"/>
                <a:gd name="connsiteX515" fmla="*/ 93295 w 1175028"/>
                <a:gd name="connsiteY515" fmla="*/ 42164 h 76472"/>
                <a:gd name="connsiteX516" fmla="*/ 93813 w 1175028"/>
                <a:gd name="connsiteY516" fmla="*/ 54949 h 76472"/>
                <a:gd name="connsiteX517" fmla="*/ 95717 w 1175028"/>
                <a:gd name="connsiteY517" fmla="*/ 60066 h 76472"/>
                <a:gd name="connsiteX518" fmla="*/ 87769 w 1175028"/>
                <a:gd name="connsiteY518" fmla="*/ 60066 h 76472"/>
                <a:gd name="connsiteX519" fmla="*/ 86215 w 1175028"/>
                <a:gd name="connsiteY519" fmla="*/ 54769 h 76472"/>
                <a:gd name="connsiteX520" fmla="*/ 8209 w 1175028"/>
                <a:gd name="connsiteY520" fmla="*/ 53046 h 76472"/>
                <a:gd name="connsiteX521" fmla="*/ 23580 w 1175028"/>
                <a:gd name="connsiteY521" fmla="*/ 53046 h 76472"/>
                <a:gd name="connsiteX522" fmla="*/ 29198 w 1175028"/>
                <a:gd name="connsiteY522" fmla="*/ 52800 h 76472"/>
                <a:gd name="connsiteX523" fmla="*/ 33856 w 1175028"/>
                <a:gd name="connsiteY523" fmla="*/ 51142 h 76472"/>
                <a:gd name="connsiteX524" fmla="*/ 37058 w 1175028"/>
                <a:gd name="connsiteY524" fmla="*/ 47929 h 76472"/>
                <a:gd name="connsiteX525" fmla="*/ 38269 w 1175028"/>
                <a:gd name="connsiteY525" fmla="*/ 42900 h 76472"/>
                <a:gd name="connsiteX526" fmla="*/ 36453 w 1175028"/>
                <a:gd name="connsiteY526" fmla="*/ 37200 h 76472"/>
                <a:gd name="connsiteX527" fmla="*/ 31527 w 1175028"/>
                <a:gd name="connsiteY527" fmla="*/ 33736 h 76472"/>
                <a:gd name="connsiteX528" fmla="*/ 22544 w 1175028"/>
                <a:gd name="connsiteY528" fmla="*/ 32744 h 76472"/>
                <a:gd name="connsiteX529" fmla="*/ 8209 w 1175028"/>
                <a:gd name="connsiteY529" fmla="*/ 32744 h 76472"/>
                <a:gd name="connsiteX530" fmla="*/ 8209 w 1175028"/>
                <a:gd name="connsiteY530" fmla="*/ 53046 h 76472"/>
                <a:gd name="connsiteX531" fmla="*/ 8209 w 1175028"/>
                <a:gd name="connsiteY531" fmla="*/ 25816 h 76472"/>
                <a:gd name="connsiteX532" fmla="*/ 21600 w 1175028"/>
                <a:gd name="connsiteY532" fmla="*/ 25816 h 76472"/>
                <a:gd name="connsiteX533" fmla="*/ 29373 w 1175028"/>
                <a:gd name="connsiteY533" fmla="*/ 25167 h 76472"/>
                <a:gd name="connsiteX534" fmla="*/ 34124 w 1175028"/>
                <a:gd name="connsiteY534" fmla="*/ 22195 h 76472"/>
                <a:gd name="connsiteX535" fmla="*/ 35684 w 1175028"/>
                <a:gd name="connsiteY535" fmla="*/ 16996 h 76472"/>
                <a:gd name="connsiteX536" fmla="*/ 34211 w 1175028"/>
                <a:gd name="connsiteY536" fmla="*/ 11880 h 76472"/>
                <a:gd name="connsiteX537" fmla="*/ 29978 w 1175028"/>
                <a:gd name="connsiteY537" fmla="*/ 8825 h 76472"/>
                <a:gd name="connsiteX538" fmla="*/ 20564 w 1175028"/>
                <a:gd name="connsiteY538" fmla="*/ 8002 h 76472"/>
                <a:gd name="connsiteX539" fmla="*/ 8209 w 1175028"/>
                <a:gd name="connsiteY539" fmla="*/ 8002 h 76472"/>
                <a:gd name="connsiteX540" fmla="*/ 8209 w 1175028"/>
                <a:gd name="connsiteY540" fmla="*/ 25816 h 76472"/>
                <a:gd name="connsiteX541" fmla="*/ 0 w 1175028"/>
                <a:gd name="connsiteY541" fmla="*/ 60055 h 76472"/>
                <a:gd name="connsiteX542" fmla="*/ 0 w 1175028"/>
                <a:gd name="connsiteY542" fmla="*/ 993 h 76472"/>
                <a:gd name="connsiteX543" fmla="*/ 23242 w 1175028"/>
                <a:gd name="connsiteY543" fmla="*/ 993 h 76472"/>
                <a:gd name="connsiteX544" fmla="*/ 34560 w 1175028"/>
                <a:gd name="connsiteY544" fmla="*/ 2804 h 76472"/>
                <a:gd name="connsiteX545" fmla="*/ 41297 w 1175028"/>
                <a:gd name="connsiteY545" fmla="*/ 8335 h 76472"/>
                <a:gd name="connsiteX546" fmla="*/ 43718 w 1175028"/>
                <a:gd name="connsiteY546" fmla="*/ 16091 h 76472"/>
                <a:gd name="connsiteX547" fmla="*/ 41558 w 1175028"/>
                <a:gd name="connsiteY547" fmla="*/ 23258 h 76472"/>
                <a:gd name="connsiteX548" fmla="*/ 35078 w 1175028"/>
                <a:gd name="connsiteY548" fmla="*/ 28626 h 76472"/>
                <a:gd name="connsiteX549" fmla="*/ 43718 w 1175028"/>
                <a:gd name="connsiteY549" fmla="*/ 33982 h 76472"/>
                <a:gd name="connsiteX550" fmla="*/ 46740 w 1175028"/>
                <a:gd name="connsiteY550" fmla="*/ 42900 h 76472"/>
                <a:gd name="connsiteX551" fmla="*/ 44924 w 1175028"/>
                <a:gd name="connsiteY551" fmla="*/ 50646 h 76472"/>
                <a:gd name="connsiteX552" fmla="*/ 40342 w 1175028"/>
                <a:gd name="connsiteY552" fmla="*/ 56177 h 76472"/>
                <a:gd name="connsiteX553" fmla="*/ 33611 w 1175028"/>
                <a:gd name="connsiteY553" fmla="*/ 59062 h 76472"/>
                <a:gd name="connsiteX554" fmla="*/ 23586 w 1175028"/>
                <a:gd name="connsiteY554" fmla="*/ 60055 h 76472"/>
                <a:gd name="connsiteX555" fmla="*/ 0 w 1175028"/>
                <a:gd name="connsiteY555" fmla="*/ 60055 h 7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</a:cxnLst>
              <a:rect l="l" t="t" r="r" b="b"/>
              <a:pathLst>
                <a:path w="1175028" h="76472">
                  <a:moveTo>
                    <a:pt x="1125779" y="41089"/>
                  </a:moveTo>
                  <a:lnTo>
                    <a:pt x="1133470" y="40424"/>
                  </a:lnTo>
                  <a:cubicBezTo>
                    <a:pt x="1133906" y="43391"/>
                    <a:pt x="1134686" y="45791"/>
                    <a:pt x="1136072" y="47684"/>
                  </a:cubicBezTo>
                  <a:cubicBezTo>
                    <a:pt x="1137359" y="49582"/>
                    <a:pt x="1139437" y="51147"/>
                    <a:pt x="1142284" y="52304"/>
                  </a:cubicBezTo>
                  <a:cubicBezTo>
                    <a:pt x="1145044" y="53455"/>
                    <a:pt x="1148241" y="54038"/>
                    <a:pt x="1151786" y="54038"/>
                  </a:cubicBezTo>
                  <a:cubicBezTo>
                    <a:pt x="1154895" y="54038"/>
                    <a:pt x="1157655" y="53624"/>
                    <a:pt x="1159990" y="52718"/>
                  </a:cubicBezTo>
                  <a:cubicBezTo>
                    <a:pt x="1162417" y="51813"/>
                    <a:pt x="1164217" y="50651"/>
                    <a:pt x="1165346" y="49086"/>
                  </a:cubicBezTo>
                  <a:cubicBezTo>
                    <a:pt x="1166552" y="47520"/>
                    <a:pt x="1167157" y="45867"/>
                    <a:pt x="1167157" y="44057"/>
                  </a:cubicBezTo>
                  <a:cubicBezTo>
                    <a:pt x="1167157" y="42158"/>
                    <a:pt x="1166552" y="40582"/>
                    <a:pt x="1165434" y="39186"/>
                  </a:cubicBezTo>
                  <a:cubicBezTo>
                    <a:pt x="1164315" y="37784"/>
                    <a:pt x="1162417" y="36627"/>
                    <a:pt x="1159903" y="35722"/>
                  </a:cubicBezTo>
                  <a:cubicBezTo>
                    <a:pt x="1158179" y="35062"/>
                    <a:pt x="1154546" y="34069"/>
                    <a:pt x="1148846" y="32831"/>
                  </a:cubicBezTo>
                  <a:cubicBezTo>
                    <a:pt x="1143146" y="31511"/>
                    <a:pt x="1139175" y="30278"/>
                    <a:pt x="1136923" y="29116"/>
                  </a:cubicBezTo>
                  <a:cubicBezTo>
                    <a:pt x="1133993" y="27638"/>
                    <a:pt x="1131735" y="25816"/>
                    <a:pt x="1130274" y="23596"/>
                  </a:cubicBezTo>
                  <a:cubicBezTo>
                    <a:pt x="1128888" y="21442"/>
                    <a:pt x="1128114" y="18971"/>
                    <a:pt x="1128114" y="16244"/>
                  </a:cubicBezTo>
                  <a:cubicBezTo>
                    <a:pt x="1128114" y="13282"/>
                    <a:pt x="1129063" y="10473"/>
                    <a:pt x="1130786" y="7920"/>
                  </a:cubicBezTo>
                  <a:cubicBezTo>
                    <a:pt x="1132608" y="5285"/>
                    <a:pt x="1135199" y="3382"/>
                    <a:pt x="1138575" y="1980"/>
                  </a:cubicBezTo>
                  <a:cubicBezTo>
                    <a:pt x="1141941" y="660"/>
                    <a:pt x="1145737" y="0"/>
                    <a:pt x="1149877" y="0"/>
                  </a:cubicBezTo>
                  <a:cubicBezTo>
                    <a:pt x="1154459" y="0"/>
                    <a:pt x="1158517" y="660"/>
                    <a:pt x="1162063" y="2144"/>
                  </a:cubicBezTo>
                  <a:cubicBezTo>
                    <a:pt x="1165515" y="3551"/>
                    <a:pt x="1168199" y="5618"/>
                    <a:pt x="1170097" y="8335"/>
                  </a:cubicBezTo>
                  <a:cubicBezTo>
                    <a:pt x="1171995" y="11062"/>
                    <a:pt x="1173037" y="14193"/>
                    <a:pt x="1173114" y="17656"/>
                  </a:cubicBezTo>
                  <a:lnTo>
                    <a:pt x="1165346" y="18229"/>
                  </a:lnTo>
                  <a:cubicBezTo>
                    <a:pt x="1164921" y="14438"/>
                    <a:pt x="1163448" y="11635"/>
                    <a:pt x="1161032" y="9736"/>
                  </a:cubicBezTo>
                  <a:cubicBezTo>
                    <a:pt x="1158605" y="7827"/>
                    <a:pt x="1154983" y="6840"/>
                    <a:pt x="1150232" y="6840"/>
                  </a:cubicBezTo>
                  <a:cubicBezTo>
                    <a:pt x="1145312" y="6840"/>
                    <a:pt x="1141679" y="7756"/>
                    <a:pt x="1139437" y="9486"/>
                  </a:cubicBezTo>
                  <a:cubicBezTo>
                    <a:pt x="1137190" y="11220"/>
                    <a:pt x="1136072" y="13282"/>
                    <a:pt x="1136072" y="15753"/>
                  </a:cubicBezTo>
                  <a:cubicBezTo>
                    <a:pt x="1136072" y="17907"/>
                    <a:pt x="1136841" y="19631"/>
                    <a:pt x="1138395" y="20940"/>
                  </a:cubicBezTo>
                  <a:cubicBezTo>
                    <a:pt x="1140037" y="22358"/>
                    <a:pt x="1144095" y="23755"/>
                    <a:pt x="1150755" y="25156"/>
                  </a:cubicBezTo>
                  <a:cubicBezTo>
                    <a:pt x="1157405" y="26635"/>
                    <a:pt x="1161986" y="27873"/>
                    <a:pt x="1164490" y="28942"/>
                  </a:cubicBezTo>
                  <a:cubicBezTo>
                    <a:pt x="1168025" y="30507"/>
                    <a:pt x="1170714" y="32569"/>
                    <a:pt x="1172437" y="34964"/>
                  </a:cubicBezTo>
                  <a:cubicBezTo>
                    <a:pt x="1174161" y="37353"/>
                    <a:pt x="1175028" y="40162"/>
                    <a:pt x="1175028" y="43375"/>
                  </a:cubicBezTo>
                  <a:cubicBezTo>
                    <a:pt x="1175028" y="46517"/>
                    <a:pt x="1174079" y="49484"/>
                    <a:pt x="1172186" y="52211"/>
                  </a:cubicBezTo>
                  <a:cubicBezTo>
                    <a:pt x="1170277" y="55004"/>
                    <a:pt x="1167605" y="57153"/>
                    <a:pt x="1164070" y="58718"/>
                  </a:cubicBezTo>
                  <a:cubicBezTo>
                    <a:pt x="1160514" y="60284"/>
                    <a:pt x="1156548" y="61031"/>
                    <a:pt x="1152135" y="61031"/>
                  </a:cubicBezTo>
                  <a:cubicBezTo>
                    <a:pt x="1146523" y="61031"/>
                    <a:pt x="1141854" y="60284"/>
                    <a:pt x="1138063" y="58718"/>
                  </a:cubicBezTo>
                  <a:cubicBezTo>
                    <a:pt x="1134343" y="57153"/>
                    <a:pt x="1131332" y="54840"/>
                    <a:pt x="1129155" y="51709"/>
                  </a:cubicBezTo>
                  <a:cubicBezTo>
                    <a:pt x="1126979" y="48595"/>
                    <a:pt x="1125861" y="45044"/>
                    <a:pt x="1125779" y="41089"/>
                  </a:cubicBezTo>
                  <a:moveTo>
                    <a:pt x="1079137" y="29040"/>
                  </a:moveTo>
                  <a:lnTo>
                    <a:pt x="1095119" y="29040"/>
                  </a:lnTo>
                  <a:cubicBezTo>
                    <a:pt x="1100393" y="29040"/>
                    <a:pt x="1104184" y="28129"/>
                    <a:pt x="1106350" y="26231"/>
                  </a:cubicBezTo>
                  <a:cubicBezTo>
                    <a:pt x="1108597" y="24333"/>
                    <a:pt x="1109715" y="21693"/>
                    <a:pt x="1109715" y="18316"/>
                  </a:cubicBezTo>
                  <a:cubicBezTo>
                    <a:pt x="1109715" y="15846"/>
                    <a:pt x="1109033" y="13691"/>
                    <a:pt x="1107735" y="11962"/>
                  </a:cubicBezTo>
                  <a:cubicBezTo>
                    <a:pt x="1106437" y="10238"/>
                    <a:pt x="1104708" y="9076"/>
                    <a:pt x="1102548" y="8498"/>
                  </a:cubicBezTo>
                  <a:cubicBezTo>
                    <a:pt x="1101173" y="8171"/>
                    <a:pt x="1098670" y="8002"/>
                    <a:pt x="1094950" y="8002"/>
                  </a:cubicBezTo>
                  <a:lnTo>
                    <a:pt x="1079142" y="8002"/>
                  </a:lnTo>
                  <a:lnTo>
                    <a:pt x="1079142" y="29040"/>
                  </a:lnTo>
                  <a:close/>
                  <a:moveTo>
                    <a:pt x="1070933" y="60055"/>
                  </a:moveTo>
                  <a:lnTo>
                    <a:pt x="1070933" y="993"/>
                  </a:lnTo>
                  <a:lnTo>
                    <a:pt x="1094252" y="993"/>
                  </a:lnTo>
                  <a:cubicBezTo>
                    <a:pt x="1098408" y="993"/>
                    <a:pt x="1101506" y="1151"/>
                    <a:pt x="1103672" y="1565"/>
                  </a:cubicBezTo>
                  <a:cubicBezTo>
                    <a:pt x="1106699" y="2062"/>
                    <a:pt x="1109284" y="2967"/>
                    <a:pt x="1111352" y="4293"/>
                  </a:cubicBezTo>
                  <a:cubicBezTo>
                    <a:pt x="1113343" y="5689"/>
                    <a:pt x="1114984" y="7587"/>
                    <a:pt x="1116283" y="9982"/>
                  </a:cubicBezTo>
                  <a:cubicBezTo>
                    <a:pt x="1117488" y="12453"/>
                    <a:pt x="1118181" y="15180"/>
                    <a:pt x="1118181" y="18066"/>
                  </a:cubicBezTo>
                  <a:cubicBezTo>
                    <a:pt x="1118181" y="23095"/>
                    <a:pt x="1116457" y="27382"/>
                    <a:pt x="1113173" y="30851"/>
                  </a:cubicBezTo>
                  <a:cubicBezTo>
                    <a:pt x="1109797" y="34315"/>
                    <a:pt x="1103753" y="36049"/>
                    <a:pt x="1095021" y="36049"/>
                  </a:cubicBezTo>
                  <a:lnTo>
                    <a:pt x="1079137" y="36049"/>
                  </a:lnTo>
                  <a:lnTo>
                    <a:pt x="1079137" y="60049"/>
                  </a:lnTo>
                  <a:lnTo>
                    <a:pt x="1070933" y="60049"/>
                  </a:lnTo>
                  <a:close/>
                  <a:moveTo>
                    <a:pt x="1021171" y="53046"/>
                  </a:moveTo>
                  <a:lnTo>
                    <a:pt x="1036553" y="53046"/>
                  </a:lnTo>
                  <a:cubicBezTo>
                    <a:pt x="1039237" y="53046"/>
                    <a:pt x="1041037" y="52958"/>
                    <a:pt x="1042166" y="52800"/>
                  </a:cubicBezTo>
                  <a:cubicBezTo>
                    <a:pt x="1044064" y="52467"/>
                    <a:pt x="1045619" y="51971"/>
                    <a:pt x="1046830" y="51142"/>
                  </a:cubicBezTo>
                  <a:cubicBezTo>
                    <a:pt x="1048117" y="50400"/>
                    <a:pt x="1049153" y="49326"/>
                    <a:pt x="1050015" y="47929"/>
                  </a:cubicBezTo>
                  <a:cubicBezTo>
                    <a:pt x="1050795" y="46440"/>
                    <a:pt x="1051231" y="44793"/>
                    <a:pt x="1051231" y="42900"/>
                  </a:cubicBezTo>
                  <a:cubicBezTo>
                    <a:pt x="1051231" y="40746"/>
                    <a:pt x="1050626" y="38853"/>
                    <a:pt x="1049421" y="37200"/>
                  </a:cubicBezTo>
                  <a:cubicBezTo>
                    <a:pt x="1048291" y="35547"/>
                    <a:pt x="1046649" y="34397"/>
                    <a:pt x="1044489" y="33736"/>
                  </a:cubicBezTo>
                  <a:cubicBezTo>
                    <a:pt x="1042422" y="33071"/>
                    <a:pt x="1039395" y="32744"/>
                    <a:pt x="1035511" y="32744"/>
                  </a:cubicBezTo>
                  <a:lnTo>
                    <a:pt x="1021171" y="32744"/>
                  </a:lnTo>
                  <a:lnTo>
                    <a:pt x="1021171" y="53046"/>
                  </a:lnTo>
                  <a:close/>
                  <a:moveTo>
                    <a:pt x="1021171" y="25816"/>
                  </a:moveTo>
                  <a:lnTo>
                    <a:pt x="1034562" y="25816"/>
                  </a:lnTo>
                  <a:cubicBezTo>
                    <a:pt x="1038184" y="25816"/>
                    <a:pt x="1040786" y="25571"/>
                    <a:pt x="1042340" y="25167"/>
                  </a:cubicBezTo>
                  <a:cubicBezTo>
                    <a:pt x="1044419" y="24507"/>
                    <a:pt x="1045973" y="23602"/>
                    <a:pt x="1047091" y="22195"/>
                  </a:cubicBezTo>
                  <a:cubicBezTo>
                    <a:pt x="1048122" y="20787"/>
                    <a:pt x="1048646" y="19064"/>
                    <a:pt x="1048646" y="16996"/>
                  </a:cubicBezTo>
                  <a:cubicBezTo>
                    <a:pt x="1048646" y="15098"/>
                    <a:pt x="1048122" y="13369"/>
                    <a:pt x="1047173" y="11880"/>
                  </a:cubicBezTo>
                  <a:cubicBezTo>
                    <a:pt x="1046142" y="10396"/>
                    <a:pt x="1044757" y="9322"/>
                    <a:pt x="1042946" y="8825"/>
                  </a:cubicBezTo>
                  <a:cubicBezTo>
                    <a:pt x="1041124" y="8247"/>
                    <a:pt x="1038015" y="8002"/>
                    <a:pt x="1033526" y="8002"/>
                  </a:cubicBezTo>
                  <a:lnTo>
                    <a:pt x="1021166" y="8002"/>
                  </a:lnTo>
                  <a:lnTo>
                    <a:pt x="1021166" y="25816"/>
                  </a:lnTo>
                  <a:close/>
                  <a:moveTo>
                    <a:pt x="1012968" y="60055"/>
                  </a:moveTo>
                  <a:lnTo>
                    <a:pt x="1012968" y="993"/>
                  </a:lnTo>
                  <a:lnTo>
                    <a:pt x="1036204" y="993"/>
                  </a:lnTo>
                  <a:cubicBezTo>
                    <a:pt x="1040966" y="993"/>
                    <a:pt x="1044675" y="1565"/>
                    <a:pt x="1047517" y="2804"/>
                  </a:cubicBezTo>
                  <a:cubicBezTo>
                    <a:pt x="1050457" y="3960"/>
                    <a:pt x="1052611" y="5864"/>
                    <a:pt x="1054248" y="8335"/>
                  </a:cubicBezTo>
                  <a:cubicBezTo>
                    <a:pt x="1055900" y="10811"/>
                    <a:pt x="1056675" y="13369"/>
                    <a:pt x="1056675" y="16091"/>
                  </a:cubicBezTo>
                  <a:cubicBezTo>
                    <a:pt x="1056675" y="18649"/>
                    <a:pt x="1055982" y="21044"/>
                    <a:pt x="1054515" y="23258"/>
                  </a:cubicBezTo>
                  <a:cubicBezTo>
                    <a:pt x="1053130" y="25495"/>
                    <a:pt x="1050980" y="27229"/>
                    <a:pt x="1048035" y="28626"/>
                  </a:cubicBezTo>
                  <a:cubicBezTo>
                    <a:pt x="1051744" y="29689"/>
                    <a:pt x="1054695" y="31429"/>
                    <a:pt x="1056675" y="33982"/>
                  </a:cubicBezTo>
                  <a:cubicBezTo>
                    <a:pt x="1058666" y="36540"/>
                    <a:pt x="1059702" y="39513"/>
                    <a:pt x="1059702" y="42900"/>
                  </a:cubicBezTo>
                  <a:cubicBezTo>
                    <a:pt x="1059702" y="45698"/>
                    <a:pt x="1059097" y="48251"/>
                    <a:pt x="1057881" y="50646"/>
                  </a:cubicBezTo>
                  <a:cubicBezTo>
                    <a:pt x="1056593" y="53040"/>
                    <a:pt x="1055110" y="54851"/>
                    <a:pt x="1053310" y="56177"/>
                  </a:cubicBezTo>
                  <a:cubicBezTo>
                    <a:pt x="1051499" y="57415"/>
                    <a:pt x="1049240" y="58402"/>
                    <a:pt x="1046568" y="59062"/>
                  </a:cubicBezTo>
                  <a:cubicBezTo>
                    <a:pt x="1043808" y="59722"/>
                    <a:pt x="1040530" y="60055"/>
                    <a:pt x="1036553" y="60055"/>
                  </a:cubicBezTo>
                  <a:lnTo>
                    <a:pt x="1012968" y="60055"/>
                  </a:lnTo>
                  <a:close/>
                  <a:moveTo>
                    <a:pt x="945156" y="60055"/>
                  </a:moveTo>
                  <a:lnTo>
                    <a:pt x="945156" y="993"/>
                  </a:lnTo>
                  <a:lnTo>
                    <a:pt x="952766" y="993"/>
                  </a:lnTo>
                  <a:lnTo>
                    <a:pt x="952766" y="34647"/>
                  </a:lnTo>
                  <a:lnTo>
                    <a:pt x="970727" y="17242"/>
                  </a:lnTo>
                  <a:lnTo>
                    <a:pt x="980584" y="17242"/>
                  </a:lnTo>
                  <a:lnTo>
                    <a:pt x="963473" y="33169"/>
                  </a:lnTo>
                  <a:lnTo>
                    <a:pt x="982307" y="60060"/>
                  </a:lnTo>
                  <a:lnTo>
                    <a:pt x="972975" y="60060"/>
                  </a:lnTo>
                  <a:lnTo>
                    <a:pt x="958111" y="38198"/>
                  </a:lnTo>
                  <a:lnTo>
                    <a:pt x="952766" y="43069"/>
                  </a:lnTo>
                  <a:lnTo>
                    <a:pt x="952766" y="60060"/>
                  </a:lnTo>
                  <a:lnTo>
                    <a:pt x="945156" y="60060"/>
                  </a:lnTo>
                  <a:close/>
                  <a:moveTo>
                    <a:pt x="897134" y="60055"/>
                  </a:moveTo>
                  <a:lnTo>
                    <a:pt x="897134" y="17236"/>
                  </a:lnTo>
                  <a:lnTo>
                    <a:pt x="903963" y="17236"/>
                  </a:lnTo>
                  <a:lnTo>
                    <a:pt x="903963" y="23340"/>
                  </a:lnTo>
                  <a:cubicBezTo>
                    <a:pt x="907247" y="18644"/>
                    <a:pt x="911998" y="16331"/>
                    <a:pt x="918216" y="16331"/>
                  </a:cubicBezTo>
                  <a:cubicBezTo>
                    <a:pt x="920889" y="16331"/>
                    <a:pt x="923393" y="16746"/>
                    <a:pt x="925640" y="17651"/>
                  </a:cubicBezTo>
                  <a:cubicBezTo>
                    <a:pt x="927974" y="18644"/>
                    <a:pt x="929616" y="19795"/>
                    <a:pt x="930735" y="21371"/>
                  </a:cubicBezTo>
                  <a:cubicBezTo>
                    <a:pt x="931864" y="22849"/>
                    <a:pt x="932633" y="24666"/>
                    <a:pt x="933162" y="26727"/>
                  </a:cubicBezTo>
                  <a:cubicBezTo>
                    <a:pt x="933418" y="28042"/>
                    <a:pt x="933505" y="30355"/>
                    <a:pt x="933505" y="33736"/>
                  </a:cubicBezTo>
                  <a:lnTo>
                    <a:pt x="933505" y="60049"/>
                  </a:lnTo>
                  <a:lnTo>
                    <a:pt x="925896" y="60049"/>
                  </a:lnTo>
                  <a:lnTo>
                    <a:pt x="925896" y="33982"/>
                  </a:lnTo>
                  <a:cubicBezTo>
                    <a:pt x="925896" y="31096"/>
                    <a:pt x="925640" y="28866"/>
                    <a:pt x="925034" y="27382"/>
                  </a:cubicBezTo>
                  <a:cubicBezTo>
                    <a:pt x="924429" y="25898"/>
                    <a:pt x="923393" y="24747"/>
                    <a:pt x="921925" y="23924"/>
                  </a:cubicBezTo>
                  <a:cubicBezTo>
                    <a:pt x="920371" y="23007"/>
                    <a:pt x="918642" y="22604"/>
                    <a:pt x="916651" y="22604"/>
                  </a:cubicBezTo>
                  <a:cubicBezTo>
                    <a:pt x="913367" y="22604"/>
                    <a:pt x="910613" y="23596"/>
                    <a:pt x="908278" y="25489"/>
                  </a:cubicBezTo>
                  <a:cubicBezTo>
                    <a:pt x="905862" y="27464"/>
                    <a:pt x="904743" y="31178"/>
                    <a:pt x="904743" y="36698"/>
                  </a:cubicBezTo>
                  <a:lnTo>
                    <a:pt x="904743" y="60049"/>
                  </a:lnTo>
                  <a:lnTo>
                    <a:pt x="897134" y="60049"/>
                  </a:lnTo>
                  <a:close/>
                  <a:moveTo>
                    <a:pt x="877700" y="38613"/>
                  </a:moveTo>
                  <a:cubicBezTo>
                    <a:pt x="874940" y="39682"/>
                    <a:pt x="870794" y="40582"/>
                    <a:pt x="865340" y="41329"/>
                  </a:cubicBezTo>
                  <a:cubicBezTo>
                    <a:pt x="862154" y="41744"/>
                    <a:pt x="859994" y="42240"/>
                    <a:pt x="858691" y="42737"/>
                  </a:cubicBezTo>
                  <a:cubicBezTo>
                    <a:pt x="857403" y="43309"/>
                    <a:pt x="856356" y="44057"/>
                    <a:pt x="855674" y="45126"/>
                  </a:cubicBezTo>
                  <a:cubicBezTo>
                    <a:pt x="854971" y="46195"/>
                    <a:pt x="854632" y="47269"/>
                    <a:pt x="854632" y="48595"/>
                  </a:cubicBezTo>
                  <a:cubicBezTo>
                    <a:pt x="854632" y="50493"/>
                    <a:pt x="855412" y="52135"/>
                    <a:pt x="856956" y="53378"/>
                  </a:cubicBezTo>
                  <a:cubicBezTo>
                    <a:pt x="858434" y="54687"/>
                    <a:pt x="860687" y="55358"/>
                    <a:pt x="863616" y="55358"/>
                  </a:cubicBezTo>
                  <a:cubicBezTo>
                    <a:pt x="866556" y="55358"/>
                    <a:pt x="869147" y="54687"/>
                    <a:pt x="871476" y="53537"/>
                  </a:cubicBezTo>
                  <a:cubicBezTo>
                    <a:pt x="873723" y="52298"/>
                    <a:pt x="875452" y="50569"/>
                    <a:pt x="876483" y="48507"/>
                  </a:cubicBezTo>
                  <a:cubicBezTo>
                    <a:pt x="877263" y="46855"/>
                    <a:pt x="877700" y="44460"/>
                    <a:pt x="877700" y="41247"/>
                  </a:cubicBezTo>
                  <a:lnTo>
                    <a:pt x="877700" y="38613"/>
                  </a:lnTo>
                  <a:close/>
                  <a:moveTo>
                    <a:pt x="878305" y="54769"/>
                  </a:moveTo>
                  <a:cubicBezTo>
                    <a:pt x="875534" y="57087"/>
                    <a:pt x="872774" y="58653"/>
                    <a:pt x="870189" y="59640"/>
                  </a:cubicBezTo>
                  <a:cubicBezTo>
                    <a:pt x="867587" y="60546"/>
                    <a:pt x="864832" y="61047"/>
                    <a:pt x="861805" y="61047"/>
                  </a:cubicBezTo>
                  <a:cubicBezTo>
                    <a:pt x="856874" y="61047"/>
                    <a:pt x="853165" y="59886"/>
                    <a:pt x="850492" y="57573"/>
                  </a:cubicBezTo>
                  <a:cubicBezTo>
                    <a:pt x="847901" y="55271"/>
                    <a:pt x="846516" y="52298"/>
                    <a:pt x="846516" y="48753"/>
                  </a:cubicBezTo>
                  <a:cubicBezTo>
                    <a:pt x="846516" y="46691"/>
                    <a:pt x="847040" y="44793"/>
                    <a:pt x="848071" y="43064"/>
                  </a:cubicBezTo>
                  <a:cubicBezTo>
                    <a:pt x="849020" y="41329"/>
                    <a:pt x="850307" y="39933"/>
                    <a:pt x="851949" y="38858"/>
                  </a:cubicBezTo>
                  <a:cubicBezTo>
                    <a:pt x="853601" y="37789"/>
                    <a:pt x="855412" y="37047"/>
                    <a:pt x="857403" y="36469"/>
                  </a:cubicBezTo>
                  <a:cubicBezTo>
                    <a:pt x="858865" y="36126"/>
                    <a:pt x="861112" y="35722"/>
                    <a:pt x="864134" y="35389"/>
                  </a:cubicBezTo>
                  <a:cubicBezTo>
                    <a:pt x="870271" y="34735"/>
                    <a:pt x="874853" y="33906"/>
                    <a:pt x="877694" y="32918"/>
                  </a:cubicBezTo>
                  <a:cubicBezTo>
                    <a:pt x="877694" y="31926"/>
                    <a:pt x="877782" y="31271"/>
                    <a:pt x="877782" y="31015"/>
                  </a:cubicBezTo>
                  <a:cubicBezTo>
                    <a:pt x="877782" y="28047"/>
                    <a:pt x="877002" y="25986"/>
                    <a:pt x="875622" y="24753"/>
                  </a:cubicBezTo>
                  <a:cubicBezTo>
                    <a:pt x="873642" y="23100"/>
                    <a:pt x="870794" y="22271"/>
                    <a:pt x="866981" y="22271"/>
                  </a:cubicBezTo>
                  <a:cubicBezTo>
                    <a:pt x="863360" y="22271"/>
                    <a:pt x="860769" y="22942"/>
                    <a:pt x="859045" y="24093"/>
                  </a:cubicBezTo>
                  <a:cubicBezTo>
                    <a:pt x="857311" y="25331"/>
                    <a:pt x="856094" y="27387"/>
                    <a:pt x="855232" y="30442"/>
                  </a:cubicBezTo>
                  <a:lnTo>
                    <a:pt x="847809" y="29449"/>
                  </a:lnTo>
                  <a:cubicBezTo>
                    <a:pt x="848501" y="26482"/>
                    <a:pt x="849631" y="24006"/>
                    <a:pt x="851174" y="22107"/>
                  </a:cubicBezTo>
                  <a:cubicBezTo>
                    <a:pt x="852740" y="20296"/>
                    <a:pt x="854976" y="18807"/>
                    <a:pt x="857927" y="17815"/>
                  </a:cubicBezTo>
                  <a:cubicBezTo>
                    <a:pt x="860769" y="16827"/>
                    <a:pt x="864222" y="16336"/>
                    <a:pt x="868029" y="16336"/>
                  </a:cubicBezTo>
                  <a:cubicBezTo>
                    <a:pt x="871918" y="16336"/>
                    <a:pt x="874945" y="16751"/>
                    <a:pt x="877351" y="17575"/>
                  </a:cubicBezTo>
                  <a:cubicBezTo>
                    <a:pt x="879778" y="18491"/>
                    <a:pt x="881507" y="19555"/>
                    <a:pt x="882625" y="20875"/>
                  </a:cubicBezTo>
                  <a:cubicBezTo>
                    <a:pt x="883743" y="22113"/>
                    <a:pt x="884523" y="23760"/>
                    <a:pt x="885042" y="25746"/>
                  </a:cubicBezTo>
                  <a:cubicBezTo>
                    <a:pt x="885222" y="26984"/>
                    <a:pt x="885385" y="29209"/>
                    <a:pt x="885385" y="32427"/>
                  </a:cubicBezTo>
                  <a:lnTo>
                    <a:pt x="885385" y="42164"/>
                  </a:lnTo>
                  <a:cubicBezTo>
                    <a:pt x="885385" y="48846"/>
                    <a:pt x="885565" y="53127"/>
                    <a:pt x="885920" y="54949"/>
                  </a:cubicBezTo>
                  <a:cubicBezTo>
                    <a:pt x="886165" y="56684"/>
                    <a:pt x="886869" y="58413"/>
                    <a:pt x="887818" y="60066"/>
                  </a:cubicBezTo>
                  <a:lnTo>
                    <a:pt x="879854" y="60066"/>
                  </a:lnTo>
                  <a:cubicBezTo>
                    <a:pt x="879074" y="58566"/>
                    <a:pt x="878562" y="56755"/>
                    <a:pt x="878305" y="54769"/>
                  </a:cubicBezTo>
                  <a:moveTo>
                    <a:pt x="800305" y="53046"/>
                  </a:moveTo>
                  <a:lnTo>
                    <a:pt x="815676" y="53046"/>
                  </a:lnTo>
                  <a:cubicBezTo>
                    <a:pt x="818359" y="53046"/>
                    <a:pt x="820170" y="52958"/>
                    <a:pt x="821289" y="52800"/>
                  </a:cubicBezTo>
                  <a:cubicBezTo>
                    <a:pt x="823198" y="52467"/>
                    <a:pt x="824752" y="51971"/>
                    <a:pt x="825963" y="51142"/>
                  </a:cubicBezTo>
                  <a:cubicBezTo>
                    <a:pt x="827250" y="50400"/>
                    <a:pt x="828287" y="49326"/>
                    <a:pt x="829160" y="47929"/>
                  </a:cubicBezTo>
                  <a:cubicBezTo>
                    <a:pt x="829929" y="46440"/>
                    <a:pt x="830365" y="44793"/>
                    <a:pt x="830365" y="42900"/>
                  </a:cubicBezTo>
                  <a:cubicBezTo>
                    <a:pt x="830365" y="40746"/>
                    <a:pt x="829760" y="38853"/>
                    <a:pt x="828554" y="37200"/>
                  </a:cubicBezTo>
                  <a:cubicBezTo>
                    <a:pt x="827425" y="35547"/>
                    <a:pt x="825783" y="34397"/>
                    <a:pt x="823623" y="33736"/>
                  </a:cubicBezTo>
                  <a:cubicBezTo>
                    <a:pt x="821545" y="33071"/>
                    <a:pt x="818529" y="32744"/>
                    <a:pt x="814645" y="32744"/>
                  </a:cubicBezTo>
                  <a:lnTo>
                    <a:pt x="800305" y="32744"/>
                  </a:lnTo>
                  <a:lnTo>
                    <a:pt x="800305" y="53046"/>
                  </a:lnTo>
                  <a:close/>
                  <a:moveTo>
                    <a:pt x="800305" y="25816"/>
                  </a:moveTo>
                  <a:lnTo>
                    <a:pt x="813696" y="25816"/>
                  </a:lnTo>
                  <a:cubicBezTo>
                    <a:pt x="817318" y="25816"/>
                    <a:pt x="819909" y="25571"/>
                    <a:pt x="821474" y="25167"/>
                  </a:cubicBezTo>
                  <a:cubicBezTo>
                    <a:pt x="823541" y="24507"/>
                    <a:pt x="825096" y="23602"/>
                    <a:pt x="826225" y="22195"/>
                  </a:cubicBezTo>
                  <a:cubicBezTo>
                    <a:pt x="827256" y="20787"/>
                    <a:pt x="827780" y="19064"/>
                    <a:pt x="827780" y="16996"/>
                  </a:cubicBezTo>
                  <a:cubicBezTo>
                    <a:pt x="827780" y="15098"/>
                    <a:pt x="827256" y="13369"/>
                    <a:pt x="826307" y="11880"/>
                  </a:cubicBezTo>
                  <a:cubicBezTo>
                    <a:pt x="825276" y="10396"/>
                    <a:pt x="823890" y="9322"/>
                    <a:pt x="822069" y="8825"/>
                  </a:cubicBezTo>
                  <a:cubicBezTo>
                    <a:pt x="820258" y="8247"/>
                    <a:pt x="817159" y="8002"/>
                    <a:pt x="812649" y="8002"/>
                  </a:cubicBezTo>
                  <a:lnTo>
                    <a:pt x="800299" y="8002"/>
                  </a:lnTo>
                  <a:lnTo>
                    <a:pt x="800299" y="25816"/>
                  </a:lnTo>
                  <a:close/>
                  <a:moveTo>
                    <a:pt x="792101" y="60055"/>
                  </a:moveTo>
                  <a:lnTo>
                    <a:pt x="792101" y="993"/>
                  </a:lnTo>
                  <a:lnTo>
                    <a:pt x="815338" y="993"/>
                  </a:lnTo>
                  <a:cubicBezTo>
                    <a:pt x="820089" y="993"/>
                    <a:pt x="823798" y="1565"/>
                    <a:pt x="826661" y="2804"/>
                  </a:cubicBezTo>
                  <a:cubicBezTo>
                    <a:pt x="829591" y="3960"/>
                    <a:pt x="831756" y="5864"/>
                    <a:pt x="833392" y="8335"/>
                  </a:cubicBezTo>
                  <a:cubicBezTo>
                    <a:pt x="835034" y="10811"/>
                    <a:pt x="835798" y="13369"/>
                    <a:pt x="835798" y="16091"/>
                  </a:cubicBezTo>
                  <a:cubicBezTo>
                    <a:pt x="835798" y="18649"/>
                    <a:pt x="835116" y="21044"/>
                    <a:pt x="833643" y="23258"/>
                  </a:cubicBezTo>
                  <a:cubicBezTo>
                    <a:pt x="832258" y="25495"/>
                    <a:pt x="830109" y="27229"/>
                    <a:pt x="827163" y="28626"/>
                  </a:cubicBezTo>
                  <a:cubicBezTo>
                    <a:pt x="830883" y="29689"/>
                    <a:pt x="833812" y="31429"/>
                    <a:pt x="835792" y="33982"/>
                  </a:cubicBezTo>
                  <a:cubicBezTo>
                    <a:pt x="837783" y="36540"/>
                    <a:pt x="838820" y="39513"/>
                    <a:pt x="838820" y="42900"/>
                  </a:cubicBezTo>
                  <a:cubicBezTo>
                    <a:pt x="838820" y="45698"/>
                    <a:pt x="838214" y="48251"/>
                    <a:pt x="837009" y="50646"/>
                  </a:cubicBezTo>
                  <a:cubicBezTo>
                    <a:pt x="835710" y="53040"/>
                    <a:pt x="834249" y="54851"/>
                    <a:pt x="832427" y="56177"/>
                  </a:cubicBezTo>
                  <a:cubicBezTo>
                    <a:pt x="830616" y="57415"/>
                    <a:pt x="828380" y="58402"/>
                    <a:pt x="825696" y="59062"/>
                  </a:cubicBezTo>
                  <a:cubicBezTo>
                    <a:pt x="822925" y="59722"/>
                    <a:pt x="819647" y="60055"/>
                    <a:pt x="815670" y="60055"/>
                  </a:cubicBezTo>
                  <a:lnTo>
                    <a:pt x="792101" y="60055"/>
                  </a:lnTo>
                  <a:close/>
                  <a:moveTo>
                    <a:pt x="748301" y="17242"/>
                  </a:moveTo>
                  <a:lnTo>
                    <a:pt x="755899" y="17242"/>
                  </a:lnTo>
                  <a:lnTo>
                    <a:pt x="755899" y="60060"/>
                  </a:lnTo>
                  <a:lnTo>
                    <a:pt x="748301" y="60060"/>
                  </a:lnTo>
                  <a:lnTo>
                    <a:pt x="748301" y="17242"/>
                  </a:lnTo>
                  <a:close/>
                  <a:moveTo>
                    <a:pt x="748301" y="993"/>
                  </a:moveTo>
                  <a:lnTo>
                    <a:pt x="755899" y="993"/>
                  </a:lnTo>
                  <a:lnTo>
                    <a:pt x="755899" y="9322"/>
                  </a:lnTo>
                  <a:lnTo>
                    <a:pt x="748301" y="9322"/>
                  </a:lnTo>
                  <a:lnTo>
                    <a:pt x="748301" y="993"/>
                  </a:lnTo>
                  <a:close/>
                  <a:moveTo>
                    <a:pt x="681963" y="34560"/>
                  </a:moveTo>
                  <a:lnTo>
                    <a:pt x="707021" y="34560"/>
                  </a:lnTo>
                  <a:cubicBezTo>
                    <a:pt x="706672" y="30933"/>
                    <a:pt x="705723" y="28211"/>
                    <a:pt x="704168" y="26482"/>
                  </a:cubicBezTo>
                  <a:cubicBezTo>
                    <a:pt x="701752" y="23673"/>
                    <a:pt x="698545" y="22271"/>
                    <a:pt x="694748" y="22271"/>
                  </a:cubicBezTo>
                  <a:cubicBezTo>
                    <a:pt x="691295" y="22271"/>
                    <a:pt x="688355" y="23346"/>
                    <a:pt x="685939" y="25571"/>
                  </a:cubicBezTo>
                  <a:cubicBezTo>
                    <a:pt x="683604" y="27802"/>
                    <a:pt x="682219" y="30856"/>
                    <a:pt x="681963" y="34560"/>
                  </a:cubicBezTo>
                  <a:moveTo>
                    <a:pt x="706923" y="46277"/>
                  </a:moveTo>
                  <a:lnTo>
                    <a:pt x="714783" y="47187"/>
                  </a:lnTo>
                  <a:cubicBezTo>
                    <a:pt x="713485" y="51557"/>
                    <a:pt x="711248" y="54944"/>
                    <a:pt x="707877" y="57415"/>
                  </a:cubicBezTo>
                  <a:cubicBezTo>
                    <a:pt x="704512" y="59809"/>
                    <a:pt x="700268" y="61047"/>
                    <a:pt x="695081" y="61047"/>
                  </a:cubicBezTo>
                  <a:cubicBezTo>
                    <a:pt x="688519" y="61047"/>
                    <a:pt x="683343" y="59067"/>
                    <a:pt x="679454" y="55271"/>
                  </a:cubicBezTo>
                  <a:cubicBezTo>
                    <a:pt x="675641" y="51393"/>
                    <a:pt x="673754" y="45949"/>
                    <a:pt x="673754" y="39022"/>
                  </a:cubicBezTo>
                  <a:cubicBezTo>
                    <a:pt x="673754" y="31838"/>
                    <a:pt x="675641" y="26226"/>
                    <a:pt x="679541" y="22266"/>
                  </a:cubicBezTo>
                  <a:cubicBezTo>
                    <a:pt x="683419" y="18311"/>
                    <a:pt x="688437" y="16331"/>
                    <a:pt x="694655" y="16331"/>
                  </a:cubicBezTo>
                  <a:cubicBezTo>
                    <a:pt x="700612" y="16331"/>
                    <a:pt x="705532" y="18229"/>
                    <a:pt x="709334" y="22107"/>
                  </a:cubicBezTo>
                  <a:cubicBezTo>
                    <a:pt x="713136" y="26073"/>
                    <a:pt x="715034" y="31511"/>
                    <a:pt x="715034" y="38607"/>
                  </a:cubicBezTo>
                  <a:cubicBezTo>
                    <a:pt x="715034" y="39022"/>
                    <a:pt x="715034" y="39676"/>
                    <a:pt x="714946" y="40506"/>
                  </a:cubicBezTo>
                  <a:lnTo>
                    <a:pt x="681614" y="40506"/>
                  </a:lnTo>
                  <a:cubicBezTo>
                    <a:pt x="681870" y="45202"/>
                    <a:pt x="683255" y="48835"/>
                    <a:pt x="685759" y="51306"/>
                  </a:cubicBezTo>
                  <a:cubicBezTo>
                    <a:pt x="688252" y="53787"/>
                    <a:pt x="691372" y="55015"/>
                    <a:pt x="695081" y="55015"/>
                  </a:cubicBezTo>
                  <a:cubicBezTo>
                    <a:pt x="697852" y="55015"/>
                    <a:pt x="700268" y="54366"/>
                    <a:pt x="702248" y="52958"/>
                  </a:cubicBezTo>
                  <a:cubicBezTo>
                    <a:pt x="704250" y="51557"/>
                    <a:pt x="705805" y="49326"/>
                    <a:pt x="706923" y="46277"/>
                  </a:cubicBezTo>
                  <a:moveTo>
                    <a:pt x="629102" y="60055"/>
                  </a:moveTo>
                  <a:lnTo>
                    <a:pt x="629102" y="54197"/>
                  </a:lnTo>
                  <a:lnTo>
                    <a:pt x="657613" y="22942"/>
                  </a:lnTo>
                  <a:cubicBezTo>
                    <a:pt x="654319" y="23100"/>
                    <a:pt x="651477" y="23187"/>
                    <a:pt x="649061" y="23187"/>
                  </a:cubicBezTo>
                  <a:lnTo>
                    <a:pt x="630750" y="23187"/>
                  </a:lnTo>
                  <a:lnTo>
                    <a:pt x="630750" y="17242"/>
                  </a:lnTo>
                  <a:lnTo>
                    <a:pt x="667377" y="17242"/>
                  </a:lnTo>
                  <a:lnTo>
                    <a:pt x="667377" y="22026"/>
                  </a:lnTo>
                  <a:lnTo>
                    <a:pt x="643110" y="49249"/>
                  </a:lnTo>
                  <a:lnTo>
                    <a:pt x="638446" y="54197"/>
                  </a:lnTo>
                  <a:cubicBezTo>
                    <a:pt x="641801" y="53951"/>
                    <a:pt x="645008" y="53793"/>
                    <a:pt x="648024" y="53793"/>
                  </a:cubicBezTo>
                  <a:lnTo>
                    <a:pt x="668768" y="53793"/>
                  </a:lnTo>
                  <a:lnTo>
                    <a:pt x="668768" y="60055"/>
                  </a:lnTo>
                  <a:lnTo>
                    <a:pt x="629102" y="60055"/>
                  </a:lnTo>
                  <a:close/>
                  <a:moveTo>
                    <a:pt x="619088" y="44378"/>
                  </a:moveTo>
                  <a:lnTo>
                    <a:pt x="626599" y="45289"/>
                  </a:lnTo>
                  <a:cubicBezTo>
                    <a:pt x="625726" y="50237"/>
                    <a:pt x="623659" y="54038"/>
                    <a:pt x="620293" y="56837"/>
                  </a:cubicBezTo>
                  <a:cubicBezTo>
                    <a:pt x="616928" y="59635"/>
                    <a:pt x="612870" y="61042"/>
                    <a:pt x="607944" y="61042"/>
                  </a:cubicBezTo>
                  <a:cubicBezTo>
                    <a:pt x="601808" y="61042"/>
                    <a:pt x="596888" y="59062"/>
                    <a:pt x="593168" y="55266"/>
                  </a:cubicBezTo>
                  <a:cubicBezTo>
                    <a:pt x="589448" y="51469"/>
                    <a:pt x="587555" y="45944"/>
                    <a:pt x="587555" y="38847"/>
                  </a:cubicBezTo>
                  <a:cubicBezTo>
                    <a:pt x="587555" y="34227"/>
                    <a:pt x="588335" y="30186"/>
                    <a:pt x="589971" y="26722"/>
                  </a:cubicBezTo>
                  <a:cubicBezTo>
                    <a:pt x="591613" y="23247"/>
                    <a:pt x="594030" y="20618"/>
                    <a:pt x="597313" y="18878"/>
                  </a:cubicBezTo>
                  <a:cubicBezTo>
                    <a:pt x="600597" y="17155"/>
                    <a:pt x="604142" y="16320"/>
                    <a:pt x="607944" y="16320"/>
                  </a:cubicBezTo>
                  <a:cubicBezTo>
                    <a:pt x="612864" y="16320"/>
                    <a:pt x="616841" y="17482"/>
                    <a:pt x="619950" y="19784"/>
                  </a:cubicBezTo>
                  <a:cubicBezTo>
                    <a:pt x="622966" y="22178"/>
                    <a:pt x="624957" y="25484"/>
                    <a:pt x="625906" y="29853"/>
                  </a:cubicBezTo>
                  <a:lnTo>
                    <a:pt x="618471" y="30922"/>
                  </a:lnTo>
                  <a:cubicBezTo>
                    <a:pt x="617790" y="28036"/>
                    <a:pt x="616584" y="25887"/>
                    <a:pt x="614762" y="24409"/>
                  </a:cubicBezTo>
                  <a:cubicBezTo>
                    <a:pt x="612951" y="23002"/>
                    <a:pt x="610786" y="22255"/>
                    <a:pt x="608282" y="22255"/>
                  </a:cubicBezTo>
                  <a:cubicBezTo>
                    <a:pt x="604481" y="22255"/>
                    <a:pt x="601366" y="23586"/>
                    <a:pt x="598950" y="26220"/>
                  </a:cubicBezTo>
                  <a:cubicBezTo>
                    <a:pt x="596544" y="28784"/>
                    <a:pt x="595317" y="32907"/>
                    <a:pt x="595317" y="38602"/>
                  </a:cubicBezTo>
                  <a:cubicBezTo>
                    <a:pt x="595317" y="44373"/>
                    <a:pt x="596544" y="48497"/>
                    <a:pt x="598862" y="51137"/>
                  </a:cubicBezTo>
                  <a:cubicBezTo>
                    <a:pt x="601110" y="53782"/>
                    <a:pt x="604137" y="55009"/>
                    <a:pt x="607841" y="55009"/>
                  </a:cubicBezTo>
                  <a:cubicBezTo>
                    <a:pt x="610868" y="55009"/>
                    <a:pt x="613284" y="54191"/>
                    <a:pt x="615275" y="52462"/>
                  </a:cubicBezTo>
                  <a:cubicBezTo>
                    <a:pt x="617353" y="50651"/>
                    <a:pt x="618564" y="48006"/>
                    <a:pt x="619088" y="44378"/>
                  </a:cubicBezTo>
                  <a:moveTo>
                    <a:pt x="570531" y="993"/>
                  </a:moveTo>
                  <a:lnTo>
                    <a:pt x="578140" y="993"/>
                  </a:lnTo>
                  <a:lnTo>
                    <a:pt x="578140" y="60055"/>
                  </a:lnTo>
                  <a:lnTo>
                    <a:pt x="570531" y="60055"/>
                  </a:lnTo>
                  <a:lnTo>
                    <a:pt x="570531" y="993"/>
                  </a:lnTo>
                  <a:close/>
                  <a:moveTo>
                    <a:pt x="528384" y="34560"/>
                  </a:moveTo>
                  <a:lnTo>
                    <a:pt x="553431" y="34560"/>
                  </a:lnTo>
                  <a:cubicBezTo>
                    <a:pt x="553088" y="30933"/>
                    <a:pt x="552144" y="28211"/>
                    <a:pt x="550579" y="26482"/>
                  </a:cubicBezTo>
                  <a:cubicBezTo>
                    <a:pt x="548162" y="23673"/>
                    <a:pt x="544977" y="22271"/>
                    <a:pt x="541169" y="22271"/>
                  </a:cubicBezTo>
                  <a:cubicBezTo>
                    <a:pt x="537717" y="22271"/>
                    <a:pt x="534766" y="23346"/>
                    <a:pt x="532360" y="25571"/>
                  </a:cubicBezTo>
                  <a:cubicBezTo>
                    <a:pt x="530026" y="27802"/>
                    <a:pt x="528640" y="30856"/>
                    <a:pt x="528384" y="34560"/>
                  </a:cubicBezTo>
                  <a:moveTo>
                    <a:pt x="553355" y="46277"/>
                  </a:moveTo>
                  <a:lnTo>
                    <a:pt x="561204" y="47187"/>
                  </a:lnTo>
                  <a:cubicBezTo>
                    <a:pt x="559906" y="51557"/>
                    <a:pt x="557669" y="54944"/>
                    <a:pt x="554288" y="57415"/>
                  </a:cubicBezTo>
                  <a:cubicBezTo>
                    <a:pt x="550922" y="59809"/>
                    <a:pt x="546689" y="61047"/>
                    <a:pt x="541502" y="61047"/>
                  </a:cubicBezTo>
                  <a:cubicBezTo>
                    <a:pt x="534940" y="61047"/>
                    <a:pt x="529753" y="59067"/>
                    <a:pt x="525875" y="55271"/>
                  </a:cubicBezTo>
                  <a:cubicBezTo>
                    <a:pt x="522073" y="51393"/>
                    <a:pt x="520175" y="45949"/>
                    <a:pt x="520175" y="39022"/>
                  </a:cubicBezTo>
                  <a:cubicBezTo>
                    <a:pt x="520175" y="31838"/>
                    <a:pt x="522073" y="26226"/>
                    <a:pt x="525962" y="22266"/>
                  </a:cubicBezTo>
                  <a:cubicBezTo>
                    <a:pt x="529851" y="18311"/>
                    <a:pt x="534858" y="16331"/>
                    <a:pt x="541077" y="16331"/>
                  </a:cubicBezTo>
                  <a:cubicBezTo>
                    <a:pt x="547033" y="16331"/>
                    <a:pt x="551964" y="18229"/>
                    <a:pt x="555755" y="22107"/>
                  </a:cubicBezTo>
                  <a:cubicBezTo>
                    <a:pt x="559557" y="26073"/>
                    <a:pt x="561455" y="31511"/>
                    <a:pt x="561455" y="38607"/>
                  </a:cubicBezTo>
                  <a:cubicBezTo>
                    <a:pt x="561455" y="39022"/>
                    <a:pt x="561455" y="39676"/>
                    <a:pt x="561368" y="40506"/>
                  </a:cubicBezTo>
                  <a:lnTo>
                    <a:pt x="528035" y="40506"/>
                  </a:lnTo>
                  <a:cubicBezTo>
                    <a:pt x="528302" y="45202"/>
                    <a:pt x="529677" y="48835"/>
                    <a:pt x="532180" y="51306"/>
                  </a:cubicBezTo>
                  <a:cubicBezTo>
                    <a:pt x="534695" y="53787"/>
                    <a:pt x="537804" y="55015"/>
                    <a:pt x="541513" y="55015"/>
                  </a:cubicBezTo>
                  <a:cubicBezTo>
                    <a:pt x="544273" y="55015"/>
                    <a:pt x="546700" y="54366"/>
                    <a:pt x="548691" y="52958"/>
                  </a:cubicBezTo>
                  <a:cubicBezTo>
                    <a:pt x="550660" y="51557"/>
                    <a:pt x="552226" y="49326"/>
                    <a:pt x="553355" y="46277"/>
                  </a:cubicBezTo>
                  <a:moveTo>
                    <a:pt x="503500" y="17242"/>
                  </a:moveTo>
                  <a:lnTo>
                    <a:pt x="511109" y="17242"/>
                  </a:lnTo>
                  <a:lnTo>
                    <a:pt x="511109" y="60060"/>
                  </a:lnTo>
                  <a:lnTo>
                    <a:pt x="503500" y="60060"/>
                  </a:lnTo>
                  <a:lnTo>
                    <a:pt x="503500" y="17242"/>
                  </a:lnTo>
                  <a:close/>
                  <a:moveTo>
                    <a:pt x="503500" y="993"/>
                  </a:moveTo>
                  <a:lnTo>
                    <a:pt x="511109" y="993"/>
                  </a:lnTo>
                  <a:lnTo>
                    <a:pt x="511109" y="9322"/>
                  </a:lnTo>
                  <a:lnTo>
                    <a:pt x="503500" y="9322"/>
                  </a:lnTo>
                  <a:lnTo>
                    <a:pt x="503500" y="993"/>
                  </a:lnTo>
                  <a:close/>
                  <a:moveTo>
                    <a:pt x="456335" y="60055"/>
                  </a:moveTo>
                  <a:lnTo>
                    <a:pt x="456335" y="54197"/>
                  </a:lnTo>
                  <a:lnTo>
                    <a:pt x="484846" y="22942"/>
                  </a:lnTo>
                  <a:cubicBezTo>
                    <a:pt x="481573" y="23100"/>
                    <a:pt x="478720" y="23187"/>
                    <a:pt x="476304" y="23187"/>
                  </a:cubicBezTo>
                  <a:lnTo>
                    <a:pt x="457982" y="23187"/>
                  </a:lnTo>
                  <a:lnTo>
                    <a:pt x="457982" y="17242"/>
                  </a:lnTo>
                  <a:lnTo>
                    <a:pt x="494620" y="17242"/>
                  </a:lnTo>
                  <a:lnTo>
                    <a:pt x="494620" y="22026"/>
                  </a:lnTo>
                  <a:lnTo>
                    <a:pt x="470342" y="49249"/>
                  </a:lnTo>
                  <a:lnTo>
                    <a:pt x="465684" y="54197"/>
                  </a:lnTo>
                  <a:cubicBezTo>
                    <a:pt x="469038" y="53951"/>
                    <a:pt x="472235" y="53793"/>
                    <a:pt x="475273" y="53793"/>
                  </a:cubicBezTo>
                  <a:lnTo>
                    <a:pt x="495995" y="53793"/>
                  </a:lnTo>
                  <a:lnTo>
                    <a:pt x="495995" y="60055"/>
                  </a:lnTo>
                  <a:lnTo>
                    <a:pt x="456335" y="60055"/>
                  </a:lnTo>
                  <a:close/>
                  <a:moveTo>
                    <a:pt x="417383" y="38689"/>
                  </a:moveTo>
                  <a:cubicBezTo>
                    <a:pt x="417383" y="44220"/>
                    <a:pt x="418600" y="48257"/>
                    <a:pt x="421016" y="50978"/>
                  </a:cubicBezTo>
                  <a:cubicBezTo>
                    <a:pt x="423422" y="53695"/>
                    <a:pt x="426280" y="55015"/>
                    <a:pt x="429569" y="55015"/>
                  </a:cubicBezTo>
                  <a:cubicBezTo>
                    <a:pt x="432842" y="55015"/>
                    <a:pt x="435694" y="53787"/>
                    <a:pt x="438029" y="51142"/>
                  </a:cubicBezTo>
                  <a:cubicBezTo>
                    <a:pt x="440276" y="48589"/>
                    <a:pt x="441482" y="44629"/>
                    <a:pt x="441482" y="39262"/>
                  </a:cubicBezTo>
                  <a:cubicBezTo>
                    <a:pt x="441482" y="33409"/>
                    <a:pt x="440276" y="29116"/>
                    <a:pt x="437947" y="26400"/>
                  </a:cubicBezTo>
                  <a:cubicBezTo>
                    <a:pt x="435613" y="23673"/>
                    <a:pt x="432673" y="22266"/>
                    <a:pt x="429220" y="22266"/>
                  </a:cubicBezTo>
                  <a:cubicBezTo>
                    <a:pt x="425854" y="22266"/>
                    <a:pt x="422996" y="23596"/>
                    <a:pt x="420749" y="26231"/>
                  </a:cubicBezTo>
                  <a:cubicBezTo>
                    <a:pt x="418513" y="28871"/>
                    <a:pt x="417383" y="32995"/>
                    <a:pt x="417383" y="38689"/>
                  </a:cubicBezTo>
                  <a:moveTo>
                    <a:pt x="441313" y="60055"/>
                  </a:moveTo>
                  <a:lnTo>
                    <a:pt x="441313" y="54611"/>
                  </a:lnTo>
                  <a:cubicBezTo>
                    <a:pt x="438542" y="58904"/>
                    <a:pt x="434314" y="61047"/>
                    <a:pt x="428784" y="61047"/>
                  </a:cubicBezTo>
                  <a:cubicBezTo>
                    <a:pt x="425249" y="61047"/>
                    <a:pt x="421965" y="60055"/>
                    <a:pt x="418938" y="58162"/>
                  </a:cubicBezTo>
                  <a:cubicBezTo>
                    <a:pt x="416009" y="56351"/>
                    <a:pt x="413663" y="53700"/>
                    <a:pt x="412022" y="50318"/>
                  </a:cubicBezTo>
                  <a:cubicBezTo>
                    <a:pt x="410380" y="46937"/>
                    <a:pt x="409518" y="43064"/>
                    <a:pt x="409518" y="38689"/>
                  </a:cubicBezTo>
                  <a:cubicBezTo>
                    <a:pt x="409518" y="34402"/>
                    <a:pt x="410298" y="30518"/>
                    <a:pt x="411765" y="27055"/>
                  </a:cubicBezTo>
                  <a:cubicBezTo>
                    <a:pt x="413238" y="23596"/>
                    <a:pt x="415485" y="20946"/>
                    <a:pt x="418507" y="19058"/>
                  </a:cubicBezTo>
                  <a:cubicBezTo>
                    <a:pt x="421436" y="17236"/>
                    <a:pt x="424802" y="16331"/>
                    <a:pt x="428511" y="16331"/>
                  </a:cubicBezTo>
                  <a:cubicBezTo>
                    <a:pt x="431194" y="16331"/>
                    <a:pt x="433627" y="16827"/>
                    <a:pt x="435689" y="17907"/>
                  </a:cubicBezTo>
                  <a:cubicBezTo>
                    <a:pt x="437767" y="19058"/>
                    <a:pt x="439491" y="20455"/>
                    <a:pt x="440865" y="22189"/>
                  </a:cubicBezTo>
                  <a:lnTo>
                    <a:pt x="440865" y="993"/>
                  </a:lnTo>
                  <a:lnTo>
                    <a:pt x="448398" y="993"/>
                  </a:lnTo>
                  <a:lnTo>
                    <a:pt x="448398" y="60055"/>
                  </a:lnTo>
                  <a:lnTo>
                    <a:pt x="441313" y="60055"/>
                  </a:lnTo>
                  <a:close/>
                  <a:moveTo>
                    <a:pt x="393023" y="36960"/>
                  </a:moveTo>
                  <a:lnTo>
                    <a:pt x="387591" y="41329"/>
                  </a:lnTo>
                  <a:lnTo>
                    <a:pt x="387591" y="34980"/>
                  </a:lnTo>
                  <a:lnTo>
                    <a:pt x="393023" y="30524"/>
                  </a:lnTo>
                  <a:lnTo>
                    <a:pt x="393023" y="993"/>
                  </a:lnTo>
                  <a:lnTo>
                    <a:pt x="400545" y="993"/>
                  </a:lnTo>
                  <a:lnTo>
                    <a:pt x="400545" y="24420"/>
                  </a:lnTo>
                  <a:lnTo>
                    <a:pt x="406245" y="19795"/>
                  </a:lnTo>
                  <a:lnTo>
                    <a:pt x="406245" y="26144"/>
                  </a:lnTo>
                  <a:lnTo>
                    <a:pt x="400545" y="30769"/>
                  </a:lnTo>
                  <a:lnTo>
                    <a:pt x="400545" y="60055"/>
                  </a:lnTo>
                  <a:lnTo>
                    <a:pt x="393023" y="60055"/>
                  </a:lnTo>
                  <a:lnTo>
                    <a:pt x="393023" y="36960"/>
                  </a:lnTo>
                  <a:close/>
                  <a:moveTo>
                    <a:pt x="359080" y="11962"/>
                  </a:moveTo>
                  <a:lnTo>
                    <a:pt x="364692" y="665"/>
                  </a:lnTo>
                  <a:lnTo>
                    <a:pt x="374620" y="665"/>
                  </a:lnTo>
                  <a:lnTo>
                    <a:pt x="365298" y="11962"/>
                  </a:lnTo>
                  <a:lnTo>
                    <a:pt x="359080" y="11962"/>
                  </a:lnTo>
                  <a:close/>
                  <a:moveTo>
                    <a:pt x="350090" y="38689"/>
                  </a:moveTo>
                  <a:cubicBezTo>
                    <a:pt x="350090" y="44133"/>
                    <a:pt x="351307" y="48257"/>
                    <a:pt x="353810" y="50978"/>
                  </a:cubicBezTo>
                  <a:cubicBezTo>
                    <a:pt x="356325" y="53695"/>
                    <a:pt x="359521" y="55015"/>
                    <a:pt x="363231" y="55015"/>
                  </a:cubicBezTo>
                  <a:cubicBezTo>
                    <a:pt x="367032" y="55015"/>
                    <a:pt x="370136" y="53695"/>
                    <a:pt x="372651" y="50978"/>
                  </a:cubicBezTo>
                  <a:cubicBezTo>
                    <a:pt x="375154" y="48175"/>
                    <a:pt x="376452" y="44051"/>
                    <a:pt x="376452" y="38438"/>
                  </a:cubicBezTo>
                  <a:cubicBezTo>
                    <a:pt x="376452" y="33164"/>
                    <a:pt x="375154" y="29116"/>
                    <a:pt x="372651" y="26400"/>
                  </a:cubicBezTo>
                  <a:cubicBezTo>
                    <a:pt x="370136" y="23673"/>
                    <a:pt x="367038" y="22266"/>
                    <a:pt x="363231" y="22266"/>
                  </a:cubicBezTo>
                  <a:cubicBezTo>
                    <a:pt x="359521" y="22266"/>
                    <a:pt x="356325" y="23673"/>
                    <a:pt x="353810" y="26400"/>
                  </a:cubicBezTo>
                  <a:cubicBezTo>
                    <a:pt x="351301" y="29116"/>
                    <a:pt x="350090" y="33169"/>
                    <a:pt x="350090" y="38689"/>
                  </a:cubicBezTo>
                  <a:moveTo>
                    <a:pt x="342236" y="38689"/>
                  </a:moveTo>
                  <a:cubicBezTo>
                    <a:pt x="342236" y="30769"/>
                    <a:pt x="344570" y="24824"/>
                    <a:pt x="349152" y="21044"/>
                  </a:cubicBezTo>
                  <a:cubicBezTo>
                    <a:pt x="353031" y="17913"/>
                    <a:pt x="357705" y="16336"/>
                    <a:pt x="363225" y="16336"/>
                  </a:cubicBezTo>
                  <a:cubicBezTo>
                    <a:pt x="369449" y="16336"/>
                    <a:pt x="374467" y="18235"/>
                    <a:pt x="378340" y="22113"/>
                  </a:cubicBezTo>
                  <a:cubicBezTo>
                    <a:pt x="382316" y="25904"/>
                    <a:pt x="384209" y="31277"/>
                    <a:pt x="384209" y="38040"/>
                  </a:cubicBezTo>
                  <a:cubicBezTo>
                    <a:pt x="384209" y="43566"/>
                    <a:pt x="383347" y="47935"/>
                    <a:pt x="381618" y="51071"/>
                  </a:cubicBezTo>
                  <a:cubicBezTo>
                    <a:pt x="379889" y="54207"/>
                    <a:pt x="377391" y="56684"/>
                    <a:pt x="374107" y="58413"/>
                  </a:cubicBezTo>
                  <a:cubicBezTo>
                    <a:pt x="370741" y="60137"/>
                    <a:pt x="367191" y="61053"/>
                    <a:pt x="363220" y="61053"/>
                  </a:cubicBezTo>
                  <a:cubicBezTo>
                    <a:pt x="356996" y="61053"/>
                    <a:pt x="351907" y="59073"/>
                    <a:pt x="348018" y="55277"/>
                  </a:cubicBezTo>
                  <a:cubicBezTo>
                    <a:pt x="344216" y="51393"/>
                    <a:pt x="342236" y="45867"/>
                    <a:pt x="342236" y="38689"/>
                  </a:cubicBezTo>
                  <a:moveTo>
                    <a:pt x="303967" y="38935"/>
                  </a:moveTo>
                  <a:cubicBezTo>
                    <a:pt x="303967" y="44378"/>
                    <a:pt x="305090" y="48507"/>
                    <a:pt x="307419" y="51142"/>
                  </a:cubicBezTo>
                  <a:cubicBezTo>
                    <a:pt x="309765" y="53695"/>
                    <a:pt x="312607" y="55015"/>
                    <a:pt x="315890" y="55015"/>
                  </a:cubicBezTo>
                  <a:cubicBezTo>
                    <a:pt x="319256" y="55015"/>
                    <a:pt x="322196" y="53695"/>
                    <a:pt x="324618" y="50978"/>
                  </a:cubicBezTo>
                  <a:cubicBezTo>
                    <a:pt x="326952" y="48257"/>
                    <a:pt x="328163" y="44051"/>
                    <a:pt x="328163" y="38280"/>
                  </a:cubicBezTo>
                  <a:cubicBezTo>
                    <a:pt x="328163" y="32831"/>
                    <a:pt x="327034" y="28795"/>
                    <a:pt x="324699" y="26073"/>
                  </a:cubicBezTo>
                  <a:cubicBezTo>
                    <a:pt x="322294" y="23346"/>
                    <a:pt x="319523" y="21949"/>
                    <a:pt x="316239" y="21949"/>
                  </a:cubicBezTo>
                  <a:cubicBezTo>
                    <a:pt x="313043" y="21949"/>
                    <a:pt x="310179" y="23427"/>
                    <a:pt x="307676" y="26318"/>
                  </a:cubicBezTo>
                  <a:cubicBezTo>
                    <a:pt x="305172" y="29209"/>
                    <a:pt x="303967" y="33409"/>
                    <a:pt x="303967" y="38935"/>
                  </a:cubicBezTo>
                  <a:moveTo>
                    <a:pt x="297050" y="76473"/>
                  </a:moveTo>
                  <a:lnTo>
                    <a:pt x="297050" y="17242"/>
                  </a:lnTo>
                  <a:lnTo>
                    <a:pt x="303967" y="17242"/>
                  </a:lnTo>
                  <a:lnTo>
                    <a:pt x="303967" y="22855"/>
                  </a:lnTo>
                  <a:cubicBezTo>
                    <a:pt x="305614" y="20629"/>
                    <a:pt x="307419" y="19064"/>
                    <a:pt x="309498" y="17913"/>
                  </a:cubicBezTo>
                  <a:cubicBezTo>
                    <a:pt x="311576" y="16833"/>
                    <a:pt x="314079" y="16336"/>
                    <a:pt x="316927" y="16336"/>
                  </a:cubicBezTo>
                  <a:cubicBezTo>
                    <a:pt x="320816" y="16336"/>
                    <a:pt x="324181" y="17242"/>
                    <a:pt x="327121" y="19140"/>
                  </a:cubicBezTo>
                  <a:cubicBezTo>
                    <a:pt x="330061" y="21049"/>
                    <a:pt x="332216" y="23678"/>
                    <a:pt x="333694" y="27060"/>
                  </a:cubicBezTo>
                  <a:cubicBezTo>
                    <a:pt x="335238" y="30524"/>
                    <a:pt x="335930" y="34238"/>
                    <a:pt x="335930" y="38362"/>
                  </a:cubicBezTo>
                  <a:cubicBezTo>
                    <a:pt x="335930" y="42737"/>
                    <a:pt x="335150" y="46691"/>
                    <a:pt x="333514" y="50155"/>
                  </a:cubicBezTo>
                  <a:cubicBezTo>
                    <a:pt x="331872" y="53695"/>
                    <a:pt x="329456" y="56351"/>
                    <a:pt x="326347" y="58244"/>
                  </a:cubicBezTo>
                  <a:cubicBezTo>
                    <a:pt x="323150" y="60055"/>
                    <a:pt x="319867" y="61047"/>
                    <a:pt x="316419" y="61047"/>
                  </a:cubicBezTo>
                  <a:cubicBezTo>
                    <a:pt x="313916" y="61047"/>
                    <a:pt x="311663" y="60546"/>
                    <a:pt x="309590" y="59482"/>
                  </a:cubicBezTo>
                  <a:cubicBezTo>
                    <a:pt x="307605" y="58489"/>
                    <a:pt x="305963" y="57169"/>
                    <a:pt x="304659" y="55604"/>
                  </a:cubicBezTo>
                  <a:lnTo>
                    <a:pt x="304659" y="76473"/>
                  </a:lnTo>
                  <a:lnTo>
                    <a:pt x="297050" y="76473"/>
                  </a:lnTo>
                  <a:close/>
                  <a:moveTo>
                    <a:pt x="237628" y="41089"/>
                  </a:moveTo>
                  <a:lnTo>
                    <a:pt x="245319" y="40424"/>
                  </a:lnTo>
                  <a:cubicBezTo>
                    <a:pt x="245745" y="43391"/>
                    <a:pt x="246525" y="45791"/>
                    <a:pt x="247910" y="47684"/>
                  </a:cubicBezTo>
                  <a:cubicBezTo>
                    <a:pt x="249197" y="49582"/>
                    <a:pt x="251275" y="51147"/>
                    <a:pt x="254128" y="52304"/>
                  </a:cubicBezTo>
                  <a:cubicBezTo>
                    <a:pt x="256894" y="53455"/>
                    <a:pt x="260096" y="54038"/>
                    <a:pt x="263636" y="54038"/>
                  </a:cubicBezTo>
                  <a:cubicBezTo>
                    <a:pt x="266739" y="54038"/>
                    <a:pt x="269505" y="53624"/>
                    <a:pt x="271845" y="52718"/>
                  </a:cubicBezTo>
                  <a:cubicBezTo>
                    <a:pt x="274256" y="51813"/>
                    <a:pt x="276072" y="50651"/>
                    <a:pt x="277190" y="49086"/>
                  </a:cubicBezTo>
                  <a:cubicBezTo>
                    <a:pt x="278407" y="47520"/>
                    <a:pt x="279007" y="45867"/>
                    <a:pt x="279007" y="44057"/>
                  </a:cubicBezTo>
                  <a:cubicBezTo>
                    <a:pt x="279007" y="42158"/>
                    <a:pt x="278407" y="40582"/>
                    <a:pt x="277283" y="39186"/>
                  </a:cubicBezTo>
                  <a:cubicBezTo>
                    <a:pt x="276165" y="37784"/>
                    <a:pt x="274256" y="36627"/>
                    <a:pt x="271747" y="35722"/>
                  </a:cubicBezTo>
                  <a:cubicBezTo>
                    <a:pt x="270023" y="35062"/>
                    <a:pt x="266401" y="34069"/>
                    <a:pt x="260696" y="32831"/>
                  </a:cubicBezTo>
                  <a:cubicBezTo>
                    <a:pt x="254990" y="31511"/>
                    <a:pt x="251025" y="30278"/>
                    <a:pt x="248772" y="29116"/>
                  </a:cubicBezTo>
                  <a:cubicBezTo>
                    <a:pt x="245832" y="27638"/>
                    <a:pt x="243596" y="25816"/>
                    <a:pt x="242123" y="23596"/>
                  </a:cubicBezTo>
                  <a:cubicBezTo>
                    <a:pt x="240737" y="21442"/>
                    <a:pt x="239963" y="18971"/>
                    <a:pt x="239963" y="16244"/>
                  </a:cubicBezTo>
                  <a:cubicBezTo>
                    <a:pt x="239963" y="13282"/>
                    <a:pt x="240912" y="10473"/>
                    <a:pt x="242635" y="7920"/>
                  </a:cubicBezTo>
                  <a:cubicBezTo>
                    <a:pt x="244457" y="5285"/>
                    <a:pt x="247048" y="3382"/>
                    <a:pt x="250414" y="1980"/>
                  </a:cubicBezTo>
                  <a:cubicBezTo>
                    <a:pt x="253779" y="660"/>
                    <a:pt x="257586" y="0"/>
                    <a:pt x="261726" y="0"/>
                  </a:cubicBezTo>
                  <a:cubicBezTo>
                    <a:pt x="266308" y="0"/>
                    <a:pt x="270366" y="660"/>
                    <a:pt x="273912" y="2144"/>
                  </a:cubicBezTo>
                  <a:cubicBezTo>
                    <a:pt x="277365" y="3551"/>
                    <a:pt x="280037" y="5618"/>
                    <a:pt x="281947" y="8335"/>
                  </a:cubicBezTo>
                  <a:cubicBezTo>
                    <a:pt x="283845" y="11062"/>
                    <a:pt x="284887" y="14193"/>
                    <a:pt x="284974" y="17656"/>
                  </a:cubicBezTo>
                  <a:lnTo>
                    <a:pt x="277190" y="18229"/>
                  </a:lnTo>
                  <a:cubicBezTo>
                    <a:pt x="276759" y="14438"/>
                    <a:pt x="275292" y="11635"/>
                    <a:pt x="272870" y="9736"/>
                  </a:cubicBezTo>
                  <a:cubicBezTo>
                    <a:pt x="270454" y="7827"/>
                    <a:pt x="266832" y="6840"/>
                    <a:pt x="262076" y="6840"/>
                  </a:cubicBezTo>
                  <a:cubicBezTo>
                    <a:pt x="257150" y="6840"/>
                    <a:pt x="253523" y="7756"/>
                    <a:pt x="251275" y="9486"/>
                  </a:cubicBezTo>
                  <a:cubicBezTo>
                    <a:pt x="249028" y="11220"/>
                    <a:pt x="247910" y="13282"/>
                    <a:pt x="247910" y="15753"/>
                  </a:cubicBezTo>
                  <a:cubicBezTo>
                    <a:pt x="247910" y="17907"/>
                    <a:pt x="248690" y="19631"/>
                    <a:pt x="250245" y="20940"/>
                  </a:cubicBezTo>
                  <a:cubicBezTo>
                    <a:pt x="251886" y="22358"/>
                    <a:pt x="255950" y="23755"/>
                    <a:pt x="262594" y="25156"/>
                  </a:cubicBezTo>
                  <a:cubicBezTo>
                    <a:pt x="269254" y="26635"/>
                    <a:pt x="273830" y="27873"/>
                    <a:pt x="276334" y="28942"/>
                  </a:cubicBezTo>
                  <a:cubicBezTo>
                    <a:pt x="279874" y="30507"/>
                    <a:pt x="282552" y="32569"/>
                    <a:pt x="284281" y="34964"/>
                  </a:cubicBezTo>
                  <a:cubicBezTo>
                    <a:pt x="286005" y="37353"/>
                    <a:pt x="286877" y="40162"/>
                    <a:pt x="286877" y="43375"/>
                  </a:cubicBezTo>
                  <a:cubicBezTo>
                    <a:pt x="286877" y="46517"/>
                    <a:pt x="285928" y="49484"/>
                    <a:pt x="284036" y="52211"/>
                  </a:cubicBezTo>
                  <a:cubicBezTo>
                    <a:pt x="282127" y="55004"/>
                    <a:pt x="279454" y="57153"/>
                    <a:pt x="275908" y="58718"/>
                  </a:cubicBezTo>
                  <a:cubicBezTo>
                    <a:pt x="272374" y="60284"/>
                    <a:pt x="268397" y="61031"/>
                    <a:pt x="263985" y="61031"/>
                  </a:cubicBezTo>
                  <a:cubicBezTo>
                    <a:pt x="258372" y="61031"/>
                    <a:pt x="253703" y="60284"/>
                    <a:pt x="249901" y="58718"/>
                  </a:cubicBezTo>
                  <a:cubicBezTo>
                    <a:pt x="246192" y="57153"/>
                    <a:pt x="243170" y="54840"/>
                    <a:pt x="241015" y="51709"/>
                  </a:cubicBezTo>
                  <a:cubicBezTo>
                    <a:pt x="238839" y="48595"/>
                    <a:pt x="237715" y="45044"/>
                    <a:pt x="237628" y="41089"/>
                  </a:cubicBezTo>
                  <a:moveTo>
                    <a:pt x="196255" y="17242"/>
                  </a:moveTo>
                  <a:lnTo>
                    <a:pt x="203854" y="17242"/>
                  </a:lnTo>
                  <a:lnTo>
                    <a:pt x="203854" y="60060"/>
                  </a:lnTo>
                  <a:lnTo>
                    <a:pt x="196255" y="60060"/>
                  </a:lnTo>
                  <a:lnTo>
                    <a:pt x="196255" y="17242"/>
                  </a:lnTo>
                  <a:close/>
                  <a:moveTo>
                    <a:pt x="196255" y="993"/>
                  </a:moveTo>
                  <a:lnTo>
                    <a:pt x="203854" y="993"/>
                  </a:lnTo>
                  <a:lnTo>
                    <a:pt x="203854" y="9322"/>
                  </a:lnTo>
                  <a:lnTo>
                    <a:pt x="196255" y="9322"/>
                  </a:lnTo>
                  <a:lnTo>
                    <a:pt x="196255" y="993"/>
                  </a:lnTo>
                  <a:close/>
                  <a:moveTo>
                    <a:pt x="153061" y="60055"/>
                  </a:moveTo>
                  <a:lnTo>
                    <a:pt x="153061" y="993"/>
                  </a:lnTo>
                  <a:lnTo>
                    <a:pt x="160670" y="993"/>
                  </a:lnTo>
                  <a:lnTo>
                    <a:pt x="160670" y="34647"/>
                  </a:lnTo>
                  <a:lnTo>
                    <a:pt x="178632" y="17242"/>
                  </a:lnTo>
                  <a:lnTo>
                    <a:pt x="188483" y="17242"/>
                  </a:lnTo>
                  <a:lnTo>
                    <a:pt x="171383" y="33169"/>
                  </a:lnTo>
                  <a:lnTo>
                    <a:pt x="190206" y="60060"/>
                  </a:lnTo>
                  <a:lnTo>
                    <a:pt x="180884" y="60060"/>
                  </a:lnTo>
                  <a:lnTo>
                    <a:pt x="166026" y="38198"/>
                  </a:lnTo>
                  <a:lnTo>
                    <a:pt x="160670" y="43069"/>
                  </a:lnTo>
                  <a:lnTo>
                    <a:pt x="160670" y="60060"/>
                  </a:lnTo>
                  <a:lnTo>
                    <a:pt x="153061" y="60060"/>
                  </a:lnTo>
                  <a:close/>
                  <a:moveTo>
                    <a:pt x="105033" y="60055"/>
                  </a:moveTo>
                  <a:lnTo>
                    <a:pt x="105033" y="17236"/>
                  </a:lnTo>
                  <a:lnTo>
                    <a:pt x="111862" y="17236"/>
                  </a:lnTo>
                  <a:lnTo>
                    <a:pt x="111862" y="23340"/>
                  </a:lnTo>
                  <a:cubicBezTo>
                    <a:pt x="115140" y="18644"/>
                    <a:pt x="119897" y="16331"/>
                    <a:pt x="126115" y="16331"/>
                  </a:cubicBezTo>
                  <a:cubicBezTo>
                    <a:pt x="128793" y="16331"/>
                    <a:pt x="131297" y="16746"/>
                    <a:pt x="133539" y="17651"/>
                  </a:cubicBezTo>
                  <a:cubicBezTo>
                    <a:pt x="135873" y="18644"/>
                    <a:pt x="137515" y="19795"/>
                    <a:pt x="138639" y="21371"/>
                  </a:cubicBezTo>
                  <a:cubicBezTo>
                    <a:pt x="139762" y="22849"/>
                    <a:pt x="140537" y="24666"/>
                    <a:pt x="141061" y="26727"/>
                  </a:cubicBezTo>
                  <a:cubicBezTo>
                    <a:pt x="141317" y="28042"/>
                    <a:pt x="141404" y="30355"/>
                    <a:pt x="141404" y="33736"/>
                  </a:cubicBezTo>
                  <a:lnTo>
                    <a:pt x="141404" y="60049"/>
                  </a:lnTo>
                  <a:lnTo>
                    <a:pt x="133801" y="60049"/>
                  </a:lnTo>
                  <a:lnTo>
                    <a:pt x="133801" y="33982"/>
                  </a:lnTo>
                  <a:cubicBezTo>
                    <a:pt x="133801" y="31096"/>
                    <a:pt x="133539" y="28866"/>
                    <a:pt x="132939" y="27382"/>
                  </a:cubicBezTo>
                  <a:cubicBezTo>
                    <a:pt x="132339" y="25898"/>
                    <a:pt x="131297" y="24747"/>
                    <a:pt x="129824" y="23924"/>
                  </a:cubicBezTo>
                  <a:cubicBezTo>
                    <a:pt x="128270" y="23007"/>
                    <a:pt x="126540" y="22604"/>
                    <a:pt x="124555" y="22604"/>
                  </a:cubicBezTo>
                  <a:cubicBezTo>
                    <a:pt x="121271" y="22604"/>
                    <a:pt x="118506" y="23596"/>
                    <a:pt x="116177" y="25489"/>
                  </a:cubicBezTo>
                  <a:cubicBezTo>
                    <a:pt x="113755" y="27464"/>
                    <a:pt x="112637" y="31178"/>
                    <a:pt x="112637" y="36698"/>
                  </a:cubicBezTo>
                  <a:lnTo>
                    <a:pt x="112637" y="60049"/>
                  </a:lnTo>
                  <a:lnTo>
                    <a:pt x="105033" y="60049"/>
                  </a:lnTo>
                  <a:close/>
                  <a:moveTo>
                    <a:pt x="85604" y="38613"/>
                  </a:moveTo>
                  <a:cubicBezTo>
                    <a:pt x="82839" y="39682"/>
                    <a:pt x="78693" y="40582"/>
                    <a:pt x="73249" y="41329"/>
                  </a:cubicBezTo>
                  <a:cubicBezTo>
                    <a:pt x="70053" y="41744"/>
                    <a:pt x="67893" y="42240"/>
                    <a:pt x="66600" y="42737"/>
                  </a:cubicBezTo>
                  <a:cubicBezTo>
                    <a:pt x="65302" y="43309"/>
                    <a:pt x="64266" y="44057"/>
                    <a:pt x="63573" y="45126"/>
                  </a:cubicBezTo>
                  <a:cubicBezTo>
                    <a:pt x="62880" y="46195"/>
                    <a:pt x="62537" y="47269"/>
                    <a:pt x="62537" y="48595"/>
                  </a:cubicBezTo>
                  <a:cubicBezTo>
                    <a:pt x="62537" y="50493"/>
                    <a:pt x="63322" y="52135"/>
                    <a:pt x="64877" y="53378"/>
                  </a:cubicBezTo>
                  <a:cubicBezTo>
                    <a:pt x="66344" y="54687"/>
                    <a:pt x="68591" y="55358"/>
                    <a:pt x="71526" y="55358"/>
                  </a:cubicBezTo>
                  <a:cubicBezTo>
                    <a:pt x="74466" y="55358"/>
                    <a:pt x="77057" y="54687"/>
                    <a:pt x="79386" y="53537"/>
                  </a:cubicBezTo>
                  <a:cubicBezTo>
                    <a:pt x="81639" y="52298"/>
                    <a:pt x="83362" y="50569"/>
                    <a:pt x="84399" y="48507"/>
                  </a:cubicBezTo>
                  <a:cubicBezTo>
                    <a:pt x="85179" y="46855"/>
                    <a:pt x="85604" y="44460"/>
                    <a:pt x="85604" y="41247"/>
                  </a:cubicBezTo>
                  <a:lnTo>
                    <a:pt x="85604" y="38613"/>
                  </a:lnTo>
                  <a:close/>
                  <a:moveTo>
                    <a:pt x="86215" y="54769"/>
                  </a:moveTo>
                  <a:cubicBezTo>
                    <a:pt x="83449" y="57087"/>
                    <a:pt x="80684" y="58653"/>
                    <a:pt x="78093" y="59640"/>
                  </a:cubicBezTo>
                  <a:cubicBezTo>
                    <a:pt x="75502" y="60546"/>
                    <a:pt x="72737" y="61047"/>
                    <a:pt x="69709" y="61047"/>
                  </a:cubicBezTo>
                  <a:cubicBezTo>
                    <a:pt x="64784" y="61047"/>
                    <a:pt x="61075" y="59886"/>
                    <a:pt x="58397" y="57573"/>
                  </a:cubicBezTo>
                  <a:cubicBezTo>
                    <a:pt x="55800" y="55271"/>
                    <a:pt x="54420" y="52298"/>
                    <a:pt x="54420" y="48753"/>
                  </a:cubicBezTo>
                  <a:cubicBezTo>
                    <a:pt x="54420" y="46691"/>
                    <a:pt x="54938" y="44793"/>
                    <a:pt x="55975" y="43064"/>
                  </a:cubicBezTo>
                  <a:cubicBezTo>
                    <a:pt x="56929" y="41329"/>
                    <a:pt x="58217" y="39933"/>
                    <a:pt x="59864" y="38858"/>
                  </a:cubicBezTo>
                  <a:cubicBezTo>
                    <a:pt x="61506" y="37789"/>
                    <a:pt x="63322" y="37047"/>
                    <a:pt x="65302" y="36469"/>
                  </a:cubicBezTo>
                  <a:cubicBezTo>
                    <a:pt x="66780" y="36126"/>
                    <a:pt x="69022" y="35722"/>
                    <a:pt x="72044" y="35389"/>
                  </a:cubicBezTo>
                  <a:cubicBezTo>
                    <a:pt x="78175" y="34735"/>
                    <a:pt x="82751" y="33906"/>
                    <a:pt x="85604" y="32918"/>
                  </a:cubicBezTo>
                  <a:cubicBezTo>
                    <a:pt x="85604" y="31926"/>
                    <a:pt x="85691" y="31271"/>
                    <a:pt x="85691" y="31015"/>
                  </a:cubicBezTo>
                  <a:cubicBezTo>
                    <a:pt x="85691" y="28047"/>
                    <a:pt x="84917" y="25986"/>
                    <a:pt x="83537" y="24753"/>
                  </a:cubicBezTo>
                  <a:cubicBezTo>
                    <a:pt x="81551" y="23100"/>
                    <a:pt x="78693" y="22271"/>
                    <a:pt x="74897" y="22271"/>
                  </a:cubicBezTo>
                  <a:cubicBezTo>
                    <a:pt x="71264" y="22271"/>
                    <a:pt x="68673" y="22942"/>
                    <a:pt x="66949" y="24093"/>
                  </a:cubicBezTo>
                  <a:cubicBezTo>
                    <a:pt x="65220" y="25331"/>
                    <a:pt x="64015" y="27387"/>
                    <a:pt x="63153" y="30442"/>
                  </a:cubicBezTo>
                  <a:lnTo>
                    <a:pt x="55718" y="29449"/>
                  </a:lnTo>
                  <a:cubicBezTo>
                    <a:pt x="56417" y="26482"/>
                    <a:pt x="57535" y="24006"/>
                    <a:pt x="59084" y="22107"/>
                  </a:cubicBezTo>
                  <a:cubicBezTo>
                    <a:pt x="60644" y="20296"/>
                    <a:pt x="62891" y="18807"/>
                    <a:pt x="65831" y="17815"/>
                  </a:cubicBezTo>
                  <a:cubicBezTo>
                    <a:pt x="68673" y="16827"/>
                    <a:pt x="72131" y="16336"/>
                    <a:pt x="75933" y="16336"/>
                  </a:cubicBezTo>
                  <a:cubicBezTo>
                    <a:pt x="79822" y="16336"/>
                    <a:pt x="82844" y="16751"/>
                    <a:pt x="85266" y="17575"/>
                  </a:cubicBezTo>
                  <a:cubicBezTo>
                    <a:pt x="87682" y="18491"/>
                    <a:pt x="89411" y="19555"/>
                    <a:pt x="90535" y="20875"/>
                  </a:cubicBezTo>
                  <a:cubicBezTo>
                    <a:pt x="91653" y="22113"/>
                    <a:pt x="92439" y="23760"/>
                    <a:pt x="92951" y="25746"/>
                  </a:cubicBezTo>
                  <a:cubicBezTo>
                    <a:pt x="93126" y="26984"/>
                    <a:pt x="93295" y="29209"/>
                    <a:pt x="93295" y="32427"/>
                  </a:cubicBezTo>
                  <a:lnTo>
                    <a:pt x="93295" y="42164"/>
                  </a:lnTo>
                  <a:cubicBezTo>
                    <a:pt x="93295" y="48846"/>
                    <a:pt x="93469" y="53127"/>
                    <a:pt x="93813" y="54949"/>
                  </a:cubicBezTo>
                  <a:cubicBezTo>
                    <a:pt x="94075" y="56684"/>
                    <a:pt x="94768" y="58413"/>
                    <a:pt x="95717" y="60066"/>
                  </a:cubicBezTo>
                  <a:lnTo>
                    <a:pt x="87769" y="60066"/>
                  </a:lnTo>
                  <a:cubicBezTo>
                    <a:pt x="86989" y="58566"/>
                    <a:pt x="86466" y="56755"/>
                    <a:pt x="86215" y="54769"/>
                  </a:cubicBezTo>
                  <a:moveTo>
                    <a:pt x="8209" y="53046"/>
                  </a:moveTo>
                  <a:lnTo>
                    <a:pt x="23580" y="53046"/>
                  </a:lnTo>
                  <a:cubicBezTo>
                    <a:pt x="26258" y="53046"/>
                    <a:pt x="28075" y="52958"/>
                    <a:pt x="29198" y="52800"/>
                  </a:cubicBezTo>
                  <a:cubicBezTo>
                    <a:pt x="31102" y="52467"/>
                    <a:pt x="32651" y="51971"/>
                    <a:pt x="33856" y="51142"/>
                  </a:cubicBezTo>
                  <a:cubicBezTo>
                    <a:pt x="35155" y="50400"/>
                    <a:pt x="36191" y="49326"/>
                    <a:pt x="37058" y="47929"/>
                  </a:cubicBezTo>
                  <a:cubicBezTo>
                    <a:pt x="37833" y="46440"/>
                    <a:pt x="38269" y="44793"/>
                    <a:pt x="38269" y="42900"/>
                  </a:cubicBezTo>
                  <a:cubicBezTo>
                    <a:pt x="38269" y="40746"/>
                    <a:pt x="37664" y="38853"/>
                    <a:pt x="36453" y="37200"/>
                  </a:cubicBezTo>
                  <a:cubicBezTo>
                    <a:pt x="35329" y="35547"/>
                    <a:pt x="33687" y="34397"/>
                    <a:pt x="31527" y="33736"/>
                  </a:cubicBezTo>
                  <a:cubicBezTo>
                    <a:pt x="29460" y="33071"/>
                    <a:pt x="26427" y="32744"/>
                    <a:pt x="22544" y="32744"/>
                  </a:cubicBezTo>
                  <a:lnTo>
                    <a:pt x="8209" y="32744"/>
                  </a:lnTo>
                  <a:lnTo>
                    <a:pt x="8209" y="53046"/>
                  </a:lnTo>
                  <a:close/>
                  <a:moveTo>
                    <a:pt x="8209" y="25816"/>
                  </a:moveTo>
                  <a:lnTo>
                    <a:pt x="21600" y="25816"/>
                  </a:lnTo>
                  <a:cubicBezTo>
                    <a:pt x="25222" y="25816"/>
                    <a:pt x="27813" y="25571"/>
                    <a:pt x="29373" y="25167"/>
                  </a:cubicBezTo>
                  <a:cubicBezTo>
                    <a:pt x="31440" y="24507"/>
                    <a:pt x="32995" y="23602"/>
                    <a:pt x="34124" y="22195"/>
                  </a:cubicBezTo>
                  <a:cubicBezTo>
                    <a:pt x="35160" y="20787"/>
                    <a:pt x="35684" y="19064"/>
                    <a:pt x="35684" y="16996"/>
                  </a:cubicBezTo>
                  <a:cubicBezTo>
                    <a:pt x="35684" y="15098"/>
                    <a:pt x="35160" y="13369"/>
                    <a:pt x="34211" y="11880"/>
                  </a:cubicBezTo>
                  <a:cubicBezTo>
                    <a:pt x="33175" y="10396"/>
                    <a:pt x="31795" y="9322"/>
                    <a:pt x="29978" y="8825"/>
                  </a:cubicBezTo>
                  <a:cubicBezTo>
                    <a:pt x="28162" y="8247"/>
                    <a:pt x="25053" y="8002"/>
                    <a:pt x="20564" y="8002"/>
                  </a:cubicBezTo>
                  <a:lnTo>
                    <a:pt x="8209" y="8002"/>
                  </a:lnTo>
                  <a:lnTo>
                    <a:pt x="8209" y="25816"/>
                  </a:lnTo>
                  <a:close/>
                  <a:moveTo>
                    <a:pt x="0" y="60055"/>
                  </a:moveTo>
                  <a:lnTo>
                    <a:pt x="0" y="993"/>
                  </a:lnTo>
                  <a:lnTo>
                    <a:pt x="23242" y="993"/>
                  </a:lnTo>
                  <a:cubicBezTo>
                    <a:pt x="27993" y="993"/>
                    <a:pt x="31702" y="1565"/>
                    <a:pt x="34560" y="2804"/>
                  </a:cubicBezTo>
                  <a:cubicBezTo>
                    <a:pt x="37495" y="3960"/>
                    <a:pt x="39655" y="5864"/>
                    <a:pt x="41297" y="8335"/>
                  </a:cubicBezTo>
                  <a:cubicBezTo>
                    <a:pt x="42938" y="10811"/>
                    <a:pt x="43718" y="13369"/>
                    <a:pt x="43718" y="16091"/>
                  </a:cubicBezTo>
                  <a:cubicBezTo>
                    <a:pt x="43718" y="18649"/>
                    <a:pt x="43026" y="21044"/>
                    <a:pt x="41558" y="23258"/>
                  </a:cubicBezTo>
                  <a:cubicBezTo>
                    <a:pt x="40173" y="25495"/>
                    <a:pt x="38013" y="27229"/>
                    <a:pt x="35078" y="28626"/>
                  </a:cubicBezTo>
                  <a:cubicBezTo>
                    <a:pt x="38793" y="29689"/>
                    <a:pt x="41733" y="31429"/>
                    <a:pt x="43718" y="33982"/>
                  </a:cubicBezTo>
                  <a:cubicBezTo>
                    <a:pt x="45698" y="36540"/>
                    <a:pt x="46740" y="39513"/>
                    <a:pt x="46740" y="42900"/>
                  </a:cubicBezTo>
                  <a:cubicBezTo>
                    <a:pt x="46740" y="45698"/>
                    <a:pt x="46140" y="48251"/>
                    <a:pt x="44924" y="50646"/>
                  </a:cubicBezTo>
                  <a:cubicBezTo>
                    <a:pt x="43626" y="53040"/>
                    <a:pt x="42158" y="54851"/>
                    <a:pt x="40342" y="56177"/>
                  </a:cubicBezTo>
                  <a:cubicBezTo>
                    <a:pt x="38526" y="57415"/>
                    <a:pt x="36284" y="58402"/>
                    <a:pt x="33611" y="59062"/>
                  </a:cubicBezTo>
                  <a:cubicBezTo>
                    <a:pt x="30846" y="59722"/>
                    <a:pt x="27562" y="60055"/>
                    <a:pt x="23586" y="60055"/>
                  </a:cubicBezTo>
                  <a:lnTo>
                    <a:pt x="0" y="60055"/>
                  </a:lnTo>
                  <a:close/>
                </a:path>
              </a:pathLst>
            </a:custGeom>
            <a:solidFill>
              <a:srgbClr val="FFFFFF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22537894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olny kształt: kształt 3">
            <a:extLst>
              <a:ext uri="{FF2B5EF4-FFF2-40B4-BE49-F238E27FC236}">
                <a16:creationId xmlns:a16="http://schemas.microsoft.com/office/drawing/2014/main" id="{4C1780F0-5E77-495A-A5AF-9025BEB589FB}"/>
              </a:ext>
            </a:extLst>
          </p:cNvPr>
          <p:cNvSpPr/>
          <p:nvPr userDrawn="1"/>
        </p:nvSpPr>
        <p:spPr>
          <a:xfrm rot="10800000">
            <a:off x="0" y="-82297"/>
            <a:ext cx="12192000" cy="6858000"/>
          </a:xfrm>
          <a:custGeom>
            <a:avLst/>
            <a:gdLst>
              <a:gd name="connsiteX0" fmla="*/ 12192000 w 12192000"/>
              <a:gd name="connsiteY0" fmla="*/ 6858000 h 6858000"/>
              <a:gd name="connsiteX1" fmla="*/ 0 w 12192000"/>
              <a:gd name="connsiteY1" fmla="*/ 6858000 h 6858000"/>
              <a:gd name="connsiteX2" fmla="*/ 0 w 12192000"/>
              <a:gd name="connsiteY2" fmla="*/ 6857999 h 6858000"/>
              <a:gd name="connsiteX3" fmla="*/ 3451542 w 12192000"/>
              <a:gd name="connsiteY3" fmla="*/ 6857999 h 6858000"/>
              <a:gd name="connsiteX4" fmla="*/ 3451542 w 12192000"/>
              <a:gd name="connsiteY4" fmla="*/ 6852503 h 6858000"/>
              <a:gd name="connsiteX5" fmla="*/ 5545777 w 12192000"/>
              <a:gd name="connsiteY5" fmla="*/ 1 h 6858000"/>
              <a:gd name="connsiteX6" fmla="*/ 0 w 12192000"/>
              <a:gd name="connsiteY6" fmla="*/ 1 h 6858000"/>
              <a:gd name="connsiteX7" fmla="*/ 0 w 12192000"/>
              <a:gd name="connsiteY7" fmla="*/ 0 h 6858000"/>
              <a:gd name="connsiteX8" fmla="*/ 12192000 w 12192000"/>
              <a:gd name="connsiteY8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6858000">
                <a:moveTo>
                  <a:pt x="12192000" y="6858000"/>
                </a:moveTo>
                <a:lnTo>
                  <a:pt x="0" y="6858000"/>
                </a:lnTo>
                <a:lnTo>
                  <a:pt x="0" y="6857999"/>
                </a:lnTo>
                <a:lnTo>
                  <a:pt x="3451542" y="6857999"/>
                </a:lnTo>
                <a:lnTo>
                  <a:pt x="3451542" y="6852503"/>
                </a:lnTo>
                <a:lnTo>
                  <a:pt x="5545777" y="1"/>
                </a:lnTo>
                <a:lnTo>
                  <a:pt x="0" y="1"/>
                </a:lnTo>
                <a:lnTo>
                  <a:pt x="0" y="0"/>
                </a:lnTo>
                <a:lnTo>
                  <a:pt x="1219200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/>
          </a:p>
        </p:txBody>
      </p:sp>
      <p:sp>
        <p:nvSpPr>
          <p:cNvPr id="6" name="Symbol zastępczy obrazu 5">
            <a:extLst>
              <a:ext uri="{FF2B5EF4-FFF2-40B4-BE49-F238E27FC236}">
                <a16:creationId xmlns:a16="http://schemas.microsoft.com/office/drawing/2014/main" id="{7FDC4FA5-4A71-400B-B87E-977B3BCEB4B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629400" y="1"/>
            <a:ext cx="5562600" cy="6858000"/>
          </a:xfrm>
          <a:custGeom>
            <a:avLst/>
            <a:gdLst>
              <a:gd name="connsiteX0" fmla="*/ 2111057 w 5562600"/>
              <a:gd name="connsiteY0" fmla="*/ 0 h 6858000"/>
              <a:gd name="connsiteX1" fmla="*/ 5562600 w 5562600"/>
              <a:gd name="connsiteY1" fmla="*/ 0 h 6858000"/>
              <a:gd name="connsiteX2" fmla="*/ 5562600 w 5562600"/>
              <a:gd name="connsiteY2" fmla="*/ 6858000 h 6858000"/>
              <a:gd name="connsiteX3" fmla="*/ 0 w 5562600"/>
              <a:gd name="connsiteY3" fmla="*/ 6858000 h 6858000"/>
              <a:gd name="connsiteX4" fmla="*/ 0 w 5562600"/>
              <a:gd name="connsiteY4" fmla="*/ 6857998 h 6858000"/>
              <a:gd name="connsiteX5" fmla="*/ 5562599 w 5562600"/>
              <a:gd name="connsiteY5" fmla="*/ 6857998 h 6858000"/>
              <a:gd name="connsiteX6" fmla="*/ 5562599 w 5562600"/>
              <a:gd name="connsiteY6" fmla="*/ 6857997 h 6858000"/>
              <a:gd name="connsiteX7" fmla="*/ 16822 w 5562600"/>
              <a:gd name="connsiteY7" fmla="*/ 6857997 h 6858000"/>
              <a:gd name="connsiteX8" fmla="*/ 2111057 w 5562600"/>
              <a:gd name="connsiteY8" fmla="*/ 549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62600" h="6858000">
                <a:moveTo>
                  <a:pt x="2111057" y="0"/>
                </a:moveTo>
                <a:lnTo>
                  <a:pt x="5562600" y="0"/>
                </a:lnTo>
                <a:lnTo>
                  <a:pt x="5562600" y="6858000"/>
                </a:lnTo>
                <a:lnTo>
                  <a:pt x="0" y="6858000"/>
                </a:lnTo>
                <a:lnTo>
                  <a:pt x="0" y="6857998"/>
                </a:lnTo>
                <a:lnTo>
                  <a:pt x="5562599" y="6857998"/>
                </a:lnTo>
                <a:lnTo>
                  <a:pt x="5562599" y="6857997"/>
                </a:lnTo>
                <a:lnTo>
                  <a:pt x="16822" y="6857997"/>
                </a:lnTo>
                <a:lnTo>
                  <a:pt x="2111057" y="5495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endParaRPr lang="pl-PL"/>
          </a:p>
        </p:txBody>
      </p:sp>
      <p:sp>
        <p:nvSpPr>
          <p:cNvPr id="18" name="Symbol zastępczy tekstu 7">
            <a:extLst>
              <a:ext uri="{FF2B5EF4-FFF2-40B4-BE49-F238E27FC236}">
                <a16:creationId xmlns:a16="http://schemas.microsoft.com/office/drawing/2014/main" id="{46BCEF11-83B3-4A5E-8EF1-593BD15F3DC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2736717"/>
            <a:ext cx="6911975" cy="4790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pl-PL" dirty="0"/>
              <a:t>Tytuł slajdu</a:t>
            </a:r>
          </a:p>
        </p:txBody>
      </p:sp>
      <p:sp>
        <p:nvSpPr>
          <p:cNvPr id="19" name="Symbol zastępczy tekstu 7">
            <a:extLst>
              <a:ext uri="{FF2B5EF4-FFF2-40B4-BE49-F238E27FC236}">
                <a16:creationId xmlns:a16="http://schemas.microsoft.com/office/drawing/2014/main" id="{82CB4A91-796A-493A-853D-F8A2648E6A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9425" y="3753913"/>
            <a:ext cx="6911975" cy="4790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pl-PL" dirty="0"/>
              <a:t>Podtytuł</a:t>
            </a:r>
          </a:p>
        </p:txBody>
      </p:sp>
      <p:grpSp>
        <p:nvGrpSpPr>
          <p:cNvPr id="28" name="Grafika 84">
            <a:extLst>
              <a:ext uri="{FF2B5EF4-FFF2-40B4-BE49-F238E27FC236}">
                <a16:creationId xmlns:a16="http://schemas.microsoft.com/office/drawing/2014/main" id="{1DBF367D-1DE8-4663-BFE8-14DD0FC4E9C3}"/>
              </a:ext>
            </a:extLst>
          </p:cNvPr>
          <p:cNvGrpSpPr/>
          <p:nvPr userDrawn="1"/>
        </p:nvGrpSpPr>
        <p:grpSpPr>
          <a:xfrm>
            <a:off x="471575" y="448747"/>
            <a:ext cx="1731890" cy="348868"/>
            <a:chOff x="471575" y="448747"/>
            <a:chExt cx="1731890" cy="348868"/>
          </a:xfrm>
          <a:solidFill>
            <a:srgbClr val="FFFFFF"/>
          </a:solidFill>
        </p:grpSpPr>
        <p:sp>
          <p:nvSpPr>
            <p:cNvPr id="29" name="Dowolny kształt: kształt 6">
              <a:extLst>
                <a:ext uri="{FF2B5EF4-FFF2-40B4-BE49-F238E27FC236}">
                  <a16:creationId xmlns:a16="http://schemas.microsoft.com/office/drawing/2014/main" id="{939AEB71-F96F-49CD-B69D-68827B3A6BE2}"/>
                </a:ext>
              </a:extLst>
            </p:cNvPr>
            <p:cNvSpPr/>
            <p:nvPr/>
          </p:nvSpPr>
          <p:spPr>
            <a:xfrm>
              <a:off x="1024439" y="684625"/>
              <a:ext cx="1179026" cy="8094"/>
            </a:xfrm>
            <a:custGeom>
              <a:avLst/>
              <a:gdLst>
                <a:gd name="connsiteX0" fmla="*/ 0 w 1179026"/>
                <a:gd name="connsiteY0" fmla="*/ 0 h 8094"/>
                <a:gd name="connsiteX1" fmla="*/ 1179026 w 1179026"/>
                <a:gd name="connsiteY1" fmla="*/ 0 h 8094"/>
                <a:gd name="connsiteX2" fmla="*/ 1179026 w 1179026"/>
                <a:gd name="connsiteY2" fmla="*/ 8095 h 8094"/>
                <a:gd name="connsiteX3" fmla="*/ 0 w 1179026"/>
                <a:gd name="connsiteY3" fmla="*/ 8095 h 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9026" h="8094">
                  <a:moveTo>
                    <a:pt x="0" y="0"/>
                  </a:moveTo>
                  <a:lnTo>
                    <a:pt x="1179026" y="0"/>
                  </a:lnTo>
                  <a:lnTo>
                    <a:pt x="1179026" y="8095"/>
                  </a:lnTo>
                  <a:lnTo>
                    <a:pt x="0" y="8095"/>
                  </a:lnTo>
                  <a:close/>
                </a:path>
              </a:pathLst>
            </a:custGeom>
            <a:solidFill>
              <a:srgbClr val="FFFFFF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30" name="Dowolny kształt: kształt 7">
              <a:extLst>
                <a:ext uri="{FF2B5EF4-FFF2-40B4-BE49-F238E27FC236}">
                  <a16:creationId xmlns:a16="http://schemas.microsoft.com/office/drawing/2014/main" id="{AF607AC0-749C-4176-9EED-7BAA7BE2EC1D}"/>
                </a:ext>
              </a:extLst>
            </p:cNvPr>
            <p:cNvSpPr/>
            <p:nvPr/>
          </p:nvSpPr>
          <p:spPr>
            <a:xfrm>
              <a:off x="1021652" y="476424"/>
              <a:ext cx="1045656" cy="186818"/>
            </a:xfrm>
            <a:custGeom>
              <a:avLst/>
              <a:gdLst>
                <a:gd name="connsiteX0" fmla="*/ 75797 w 1045656"/>
                <a:gd name="connsiteY0" fmla="*/ 90153 h 186818"/>
                <a:gd name="connsiteX1" fmla="*/ 75797 w 1045656"/>
                <a:gd name="connsiteY1" fmla="*/ 73255 h 186818"/>
                <a:gd name="connsiteX2" fmla="*/ 139806 w 1045656"/>
                <a:gd name="connsiteY2" fmla="*/ 73151 h 186818"/>
                <a:gd name="connsiteX3" fmla="*/ 139806 w 1045656"/>
                <a:gd name="connsiteY3" fmla="*/ 126677 h 186818"/>
                <a:gd name="connsiteX4" fmla="*/ 109402 w 1045656"/>
                <a:gd name="connsiteY4" fmla="*/ 143581 h 186818"/>
                <a:gd name="connsiteX5" fmla="*/ 77242 w 1045656"/>
                <a:gd name="connsiteY5" fmla="*/ 149226 h 186818"/>
                <a:gd name="connsiteX6" fmla="*/ 36775 w 1045656"/>
                <a:gd name="connsiteY6" fmla="*/ 140117 h 186818"/>
                <a:gd name="connsiteX7" fmla="*/ 9289 w 1045656"/>
                <a:gd name="connsiteY7" fmla="*/ 113809 h 186818"/>
                <a:gd name="connsiteX8" fmla="*/ 0 w 1045656"/>
                <a:gd name="connsiteY8" fmla="*/ 75295 h 186818"/>
                <a:gd name="connsiteX9" fmla="*/ 9251 w 1045656"/>
                <a:gd name="connsiteY9" fmla="*/ 35989 h 186818"/>
                <a:gd name="connsiteX10" fmla="*/ 35787 w 1045656"/>
                <a:gd name="connsiteY10" fmla="*/ 8831 h 186818"/>
                <a:gd name="connsiteX11" fmla="*/ 75693 w 1045656"/>
                <a:gd name="connsiteY11" fmla="*/ 0 h 186818"/>
                <a:gd name="connsiteX12" fmla="*/ 105322 w 1045656"/>
                <a:gd name="connsiteY12" fmla="*/ 5073 h 186818"/>
                <a:gd name="connsiteX13" fmla="*/ 126077 w 1045656"/>
                <a:gd name="connsiteY13" fmla="*/ 19189 h 186818"/>
                <a:gd name="connsiteX14" fmla="*/ 137553 w 1045656"/>
                <a:gd name="connsiteY14" fmla="*/ 42807 h 186818"/>
                <a:gd name="connsiteX15" fmla="*/ 119499 w 1045656"/>
                <a:gd name="connsiteY15" fmla="*/ 47547 h 186818"/>
                <a:gd name="connsiteX16" fmla="*/ 111050 w 1045656"/>
                <a:gd name="connsiteY16" fmla="*/ 30202 h 186818"/>
                <a:gd name="connsiteX17" fmla="*/ 96584 w 1045656"/>
                <a:gd name="connsiteY17" fmla="*/ 20127 h 186818"/>
                <a:gd name="connsiteX18" fmla="*/ 75786 w 1045656"/>
                <a:gd name="connsiteY18" fmla="*/ 16331 h 186818"/>
                <a:gd name="connsiteX19" fmla="*/ 52069 w 1045656"/>
                <a:gd name="connsiteY19" fmla="*/ 20329 h 186818"/>
                <a:gd name="connsiteX20" fmla="*/ 35918 w 1045656"/>
                <a:gd name="connsiteY20" fmla="*/ 30818 h 186818"/>
                <a:gd name="connsiteX21" fmla="*/ 26384 w 1045656"/>
                <a:gd name="connsiteY21" fmla="*/ 45087 h 186818"/>
                <a:gd name="connsiteX22" fmla="*/ 20613 w 1045656"/>
                <a:gd name="connsiteY22" fmla="*/ 74117 h 186818"/>
                <a:gd name="connsiteX23" fmla="*/ 27573 w 1045656"/>
                <a:gd name="connsiteY23" fmla="*/ 106413 h 186818"/>
                <a:gd name="connsiteX24" fmla="*/ 47842 w 1045656"/>
                <a:gd name="connsiteY24" fmla="*/ 125700 h 186818"/>
                <a:gd name="connsiteX25" fmla="*/ 76069 w 1045656"/>
                <a:gd name="connsiteY25" fmla="*/ 132011 h 186818"/>
                <a:gd name="connsiteX26" fmla="*/ 101439 w 1045656"/>
                <a:gd name="connsiteY26" fmla="*/ 127206 h 186818"/>
                <a:gd name="connsiteX27" fmla="*/ 120191 w 1045656"/>
                <a:gd name="connsiteY27" fmla="*/ 117033 h 186818"/>
                <a:gd name="connsiteX28" fmla="*/ 120191 w 1045656"/>
                <a:gd name="connsiteY28" fmla="*/ 90142 h 186818"/>
                <a:gd name="connsiteX29" fmla="*/ 75797 w 1045656"/>
                <a:gd name="connsiteY29" fmla="*/ 90142 h 186818"/>
                <a:gd name="connsiteX30" fmla="*/ 166730 w 1045656"/>
                <a:gd name="connsiteY30" fmla="*/ 146771 h 186818"/>
                <a:gd name="connsiteX31" fmla="*/ 166730 w 1045656"/>
                <a:gd name="connsiteY31" fmla="*/ 42240 h 186818"/>
                <a:gd name="connsiteX32" fmla="*/ 183410 w 1045656"/>
                <a:gd name="connsiteY32" fmla="*/ 42240 h 186818"/>
                <a:gd name="connsiteX33" fmla="*/ 183410 w 1045656"/>
                <a:gd name="connsiteY33" fmla="*/ 58064 h 186818"/>
                <a:gd name="connsiteX34" fmla="*/ 195224 w 1045656"/>
                <a:gd name="connsiteY34" fmla="*/ 43407 h 186818"/>
                <a:gd name="connsiteX35" fmla="*/ 207126 w 1045656"/>
                <a:gd name="connsiteY35" fmla="*/ 39851 h 186818"/>
                <a:gd name="connsiteX36" fmla="*/ 226190 w 1045656"/>
                <a:gd name="connsiteY36" fmla="*/ 45562 h 186818"/>
                <a:gd name="connsiteX37" fmla="*/ 219792 w 1045656"/>
                <a:gd name="connsiteY37" fmla="*/ 62035 h 186818"/>
                <a:gd name="connsiteX38" fmla="*/ 206210 w 1045656"/>
                <a:gd name="connsiteY38" fmla="*/ 58162 h 186818"/>
                <a:gd name="connsiteX39" fmla="*/ 195268 w 1045656"/>
                <a:gd name="connsiteY39" fmla="*/ 61664 h 186818"/>
                <a:gd name="connsiteX40" fmla="*/ 188373 w 1045656"/>
                <a:gd name="connsiteY40" fmla="*/ 71373 h 186818"/>
                <a:gd name="connsiteX41" fmla="*/ 185275 w 1045656"/>
                <a:gd name="connsiteY41" fmla="*/ 92035 h 186818"/>
                <a:gd name="connsiteX42" fmla="*/ 185275 w 1045656"/>
                <a:gd name="connsiteY42" fmla="*/ 146771 h 186818"/>
                <a:gd name="connsiteX43" fmla="*/ 166730 w 1045656"/>
                <a:gd name="connsiteY43" fmla="*/ 146771 h 186818"/>
                <a:gd name="connsiteX44" fmla="*/ 308985 w 1045656"/>
                <a:gd name="connsiteY44" fmla="*/ 146771 h 186818"/>
                <a:gd name="connsiteX45" fmla="*/ 308985 w 1045656"/>
                <a:gd name="connsiteY45" fmla="*/ 131422 h 186818"/>
                <a:gd name="connsiteX46" fmla="*/ 274223 w 1045656"/>
                <a:gd name="connsiteY46" fmla="*/ 149128 h 186818"/>
                <a:gd name="connsiteX47" fmla="*/ 256146 w 1045656"/>
                <a:gd name="connsiteY47" fmla="*/ 145604 h 186818"/>
                <a:gd name="connsiteX48" fmla="*/ 243683 w 1045656"/>
                <a:gd name="connsiteY48" fmla="*/ 136697 h 186818"/>
                <a:gd name="connsiteX49" fmla="*/ 237950 w 1045656"/>
                <a:gd name="connsiteY49" fmla="*/ 123562 h 186818"/>
                <a:gd name="connsiteX50" fmla="*/ 236821 w 1045656"/>
                <a:gd name="connsiteY50" fmla="*/ 106986 h 186818"/>
                <a:gd name="connsiteX51" fmla="*/ 236821 w 1045656"/>
                <a:gd name="connsiteY51" fmla="*/ 42240 h 186818"/>
                <a:gd name="connsiteX52" fmla="*/ 255366 w 1045656"/>
                <a:gd name="connsiteY52" fmla="*/ 42240 h 186818"/>
                <a:gd name="connsiteX53" fmla="*/ 255366 w 1045656"/>
                <a:gd name="connsiteY53" fmla="*/ 100200 h 186818"/>
                <a:gd name="connsiteX54" fmla="*/ 256496 w 1045656"/>
                <a:gd name="connsiteY54" fmla="*/ 118915 h 186818"/>
                <a:gd name="connsiteX55" fmla="*/ 263914 w 1045656"/>
                <a:gd name="connsiteY55" fmla="*/ 129906 h 186818"/>
                <a:gd name="connsiteX56" fmla="*/ 277948 w 1045656"/>
                <a:gd name="connsiteY56" fmla="*/ 133877 h 186818"/>
                <a:gd name="connsiteX57" fmla="*/ 293614 w 1045656"/>
                <a:gd name="connsiteY57" fmla="*/ 129808 h 186818"/>
                <a:gd name="connsiteX58" fmla="*/ 303956 w 1045656"/>
                <a:gd name="connsiteY58" fmla="*/ 118686 h 186818"/>
                <a:gd name="connsiteX59" fmla="*/ 307021 w 1045656"/>
                <a:gd name="connsiteY59" fmla="*/ 98264 h 186818"/>
                <a:gd name="connsiteX60" fmla="*/ 307021 w 1045656"/>
                <a:gd name="connsiteY60" fmla="*/ 42246 h 186818"/>
                <a:gd name="connsiteX61" fmla="*/ 325561 w 1045656"/>
                <a:gd name="connsiteY61" fmla="*/ 42246 h 186818"/>
                <a:gd name="connsiteX62" fmla="*/ 325561 w 1045656"/>
                <a:gd name="connsiteY62" fmla="*/ 146777 h 186818"/>
                <a:gd name="connsiteX63" fmla="*/ 308985 w 1045656"/>
                <a:gd name="connsiteY63" fmla="*/ 146777 h 186818"/>
                <a:gd name="connsiteX64" fmla="*/ 354672 w 1045656"/>
                <a:gd name="connsiteY64" fmla="*/ 186819 h 186818"/>
                <a:gd name="connsiteX65" fmla="*/ 354672 w 1045656"/>
                <a:gd name="connsiteY65" fmla="*/ 42240 h 186818"/>
                <a:gd name="connsiteX66" fmla="*/ 371560 w 1045656"/>
                <a:gd name="connsiteY66" fmla="*/ 42240 h 186818"/>
                <a:gd name="connsiteX67" fmla="*/ 371560 w 1045656"/>
                <a:gd name="connsiteY67" fmla="*/ 55811 h 186818"/>
                <a:gd name="connsiteX68" fmla="*/ 385082 w 1045656"/>
                <a:gd name="connsiteY68" fmla="*/ 43849 h 186818"/>
                <a:gd name="connsiteX69" fmla="*/ 403311 w 1045656"/>
                <a:gd name="connsiteY69" fmla="*/ 39857 h 186818"/>
                <a:gd name="connsiteX70" fmla="*/ 428047 w 1045656"/>
                <a:gd name="connsiteY70" fmla="*/ 46751 h 186818"/>
                <a:gd name="connsiteX71" fmla="*/ 444231 w 1045656"/>
                <a:gd name="connsiteY71" fmla="*/ 66197 h 186818"/>
                <a:gd name="connsiteX72" fmla="*/ 449718 w 1045656"/>
                <a:gd name="connsiteY72" fmla="*/ 93720 h 186818"/>
                <a:gd name="connsiteX73" fmla="*/ 443669 w 1045656"/>
                <a:gd name="connsiteY73" fmla="*/ 122613 h 186818"/>
                <a:gd name="connsiteX74" fmla="*/ 426144 w 1045656"/>
                <a:gd name="connsiteY74" fmla="*/ 142304 h 186818"/>
                <a:gd name="connsiteX75" fmla="*/ 401969 w 1045656"/>
                <a:gd name="connsiteY75" fmla="*/ 149128 h 186818"/>
                <a:gd name="connsiteX76" fmla="*/ 385327 w 1045656"/>
                <a:gd name="connsiteY76" fmla="*/ 145397 h 186818"/>
                <a:gd name="connsiteX77" fmla="*/ 373223 w 1045656"/>
                <a:gd name="connsiteY77" fmla="*/ 135950 h 186818"/>
                <a:gd name="connsiteX78" fmla="*/ 373223 w 1045656"/>
                <a:gd name="connsiteY78" fmla="*/ 186819 h 186818"/>
                <a:gd name="connsiteX79" fmla="*/ 354672 w 1045656"/>
                <a:gd name="connsiteY79" fmla="*/ 186819 h 186818"/>
                <a:gd name="connsiteX80" fmla="*/ 371461 w 1045656"/>
                <a:gd name="connsiteY80" fmla="*/ 95095 h 186818"/>
                <a:gd name="connsiteX81" fmla="*/ 380003 w 1045656"/>
                <a:gd name="connsiteY81" fmla="*/ 124937 h 186818"/>
                <a:gd name="connsiteX82" fmla="*/ 400736 w 1045656"/>
                <a:gd name="connsiteY82" fmla="*/ 134586 h 186818"/>
                <a:gd name="connsiteX83" fmla="*/ 421927 w 1045656"/>
                <a:gd name="connsiteY83" fmla="*/ 124566 h 186818"/>
                <a:gd name="connsiteX84" fmla="*/ 430747 w 1045656"/>
                <a:gd name="connsiteY84" fmla="*/ 93617 h 186818"/>
                <a:gd name="connsiteX85" fmla="*/ 422129 w 1045656"/>
                <a:gd name="connsiteY85" fmla="*/ 63682 h 186818"/>
                <a:gd name="connsiteX86" fmla="*/ 401576 w 1045656"/>
                <a:gd name="connsiteY86" fmla="*/ 53733 h 186818"/>
                <a:gd name="connsiteX87" fmla="*/ 380554 w 1045656"/>
                <a:gd name="connsiteY87" fmla="*/ 64320 h 186818"/>
                <a:gd name="connsiteX88" fmla="*/ 371461 w 1045656"/>
                <a:gd name="connsiteY88" fmla="*/ 95095 h 186818"/>
                <a:gd name="connsiteX89" fmla="*/ 543526 w 1045656"/>
                <a:gd name="connsiteY89" fmla="*/ 133871 h 186818"/>
                <a:gd name="connsiteX90" fmla="*/ 523677 w 1045656"/>
                <a:gd name="connsiteY90" fmla="*/ 145697 h 186818"/>
                <a:gd name="connsiteX91" fmla="*/ 503200 w 1045656"/>
                <a:gd name="connsiteY91" fmla="*/ 149128 h 186818"/>
                <a:gd name="connsiteX92" fmla="*/ 475469 w 1045656"/>
                <a:gd name="connsiteY92" fmla="*/ 140722 h 186818"/>
                <a:gd name="connsiteX93" fmla="*/ 465798 w 1045656"/>
                <a:gd name="connsiteY93" fmla="*/ 119226 h 186818"/>
                <a:gd name="connsiteX94" fmla="*/ 469464 w 1045656"/>
                <a:gd name="connsiteY94" fmla="*/ 105186 h 186818"/>
                <a:gd name="connsiteX95" fmla="*/ 479031 w 1045656"/>
                <a:gd name="connsiteY95" fmla="*/ 95002 h 186818"/>
                <a:gd name="connsiteX96" fmla="*/ 492400 w 1045656"/>
                <a:gd name="connsiteY96" fmla="*/ 89188 h 186818"/>
                <a:gd name="connsiteX97" fmla="*/ 508873 w 1045656"/>
                <a:gd name="connsiteY97" fmla="*/ 86531 h 186818"/>
                <a:gd name="connsiteX98" fmla="*/ 541993 w 1045656"/>
                <a:gd name="connsiteY98" fmla="*/ 80422 h 186818"/>
                <a:gd name="connsiteX99" fmla="*/ 542091 w 1045656"/>
                <a:gd name="connsiteY99" fmla="*/ 75808 h 186818"/>
                <a:gd name="connsiteX100" fmla="*/ 536817 w 1045656"/>
                <a:gd name="connsiteY100" fmla="*/ 60562 h 186818"/>
                <a:gd name="connsiteX101" fmla="*/ 515702 w 1045656"/>
                <a:gd name="connsiteY101" fmla="*/ 54540 h 186818"/>
                <a:gd name="connsiteX102" fmla="*/ 496333 w 1045656"/>
                <a:gd name="connsiteY102" fmla="*/ 58909 h 186818"/>
                <a:gd name="connsiteX103" fmla="*/ 487120 w 1045656"/>
                <a:gd name="connsiteY103" fmla="*/ 74444 h 186818"/>
                <a:gd name="connsiteX104" fmla="*/ 469000 w 1045656"/>
                <a:gd name="connsiteY104" fmla="*/ 72049 h 186818"/>
                <a:gd name="connsiteX105" fmla="*/ 477138 w 1045656"/>
                <a:gd name="connsiteY105" fmla="*/ 54109 h 186818"/>
                <a:gd name="connsiteX106" fmla="*/ 493524 w 1045656"/>
                <a:gd name="connsiteY106" fmla="*/ 43560 h 186818"/>
                <a:gd name="connsiteX107" fmla="*/ 518380 w 1045656"/>
                <a:gd name="connsiteY107" fmla="*/ 39862 h 186818"/>
                <a:gd name="connsiteX108" fmla="*/ 541148 w 1045656"/>
                <a:gd name="connsiteY108" fmla="*/ 43015 h 186818"/>
                <a:gd name="connsiteX109" fmla="*/ 554059 w 1045656"/>
                <a:gd name="connsiteY109" fmla="*/ 50940 h 186818"/>
                <a:gd name="connsiteX110" fmla="*/ 559835 w 1045656"/>
                <a:gd name="connsiteY110" fmla="*/ 63011 h 186818"/>
                <a:gd name="connsiteX111" fmla="*/ 560751 w 1045656"/>
                <a:gd name="connsiteY111" fmla="*/ 79342 h 186818"/>
                <a:gd name="connsiteX112" fmla="*/ 560751 w 1045656"/>
                <a:gd name="connsiteY112" fmla="*/ 102960 h 186818"/>
                <a:gd name="connsiteX113" fmla="*/ 561946 w 1045656"/>
                <a:gd name="connsiteY113" fmla="*/ 134215 h 186818"/>
                <a:gd name="connsiteX114" fmla="*/ 566620 w 1045656"/>
                <a:gd name="connsiteY114" fmla="*/ 146777 h 186818"/>
                <a:gd name="connsiteX115" fmla="*/ 547229 w 1045656"/>
                <a:gd name="connsiteY115" fmla="*/ 146777 h 186818"/>
                <a:gd name="connsiteX116" fmla="*/ 543526 w 1045656"/>
                <a:gd name="connsiteY116" fmla="*/ 133871 h 186818"/>
                <a:gd name="connsiteX117" fmla="*/ 541988 w 1045656"/>
                <a:gd name="connsiteY117" fmla="*/ 94282 h 186818"/>
                <a:gd name="connsiteX118" fmla="*/ 511677 w 1045656"/>
                <a:gd name="connsiteY118" fmla="*/ 101002 h 186818"/>
                <a:gd name="connsiteX119" fmla="*/ 495493 w 1045656"/>
                <a:gd name="connsiteY119" fmla="*/ 104526 h 186818"/>
                <a:gd name="connsiteX120" fmla="*/ 488162 w 1045656"/>
                <a:gd name="connsiteY120" fmla="*/ 110313 h 186818"/>
                <a:gd name="connsiteX121" fmla="*/ 485571 w 1045656"/>
                <a:gd name="connsiteY121" fmla="*/ 118713 h 186818"/>
                <a:gd name="connsiteX122" fmla="*/ 491195 w 1045656"/>
                <a:gd name="connsiteY122" fmla="*/ 130544 h 186818"/>
                <a:gd name="connsiteX123" fmla="*/ 507624 w 1045656"/>
                <a:gd name="connsiteY123" fmla="*/ 135240 h 186818"/>
                <a:gd name="connsiteX124" fmla="*/ 526704 w 1045656"/>
                <a:gd name="connsiteY124" fmla="*/ 130779 h 186818"/>
                <a:gd name="connsiteX125" fmla="*/ 538977 w 1045656"/>
                <a:gd name="connsiteY125" fmla="*/ 118517 h 186818"/>
                <a:gd name="connsiteX126" fmla="*/ 541982 w 1045656"/>
                <a:gd name="connsiteY126" fmla="*/ 100800 h 186818"/>
                <a:gd name="connsiteX127" fmla="*/ 541982 w 1045656"/>
                <a:gd name="connsiteY127" fmla="*/ 94282 h 186818"/>
                <a:gd name="connsiteX128" fmla="*/ 649699 w 1045656"/>
                <a:gd name="connsiteY128" fmla="*/ 146771 h 186818"/>
                <a:gd name="connsiteX129" fmla="*/ 649699 w 1045656"/>
                <a:gd name="connsiteY129" fmla="*/ 2455 h 186818"/>
                <a:gd name="connsiteX130" fmla="*/ 706415 w 1045656"/>
                <a:gd name="connsiteY130" fmla="*/ 2455 h 186818"/>
                <a:gd name="connsiteX131" fmla="*/ 734179 w 1045656"/>
                <a:gd name="connsiteY131" fmla="*/ 6818 h 186818"/>
                <a:gd name="connsiteX132" fmla="*/ 750587 w 1045656"/>
                <a:gd name="connsiteY132" fmla="*/ 20335 h 186818"/>
                <a:gd name="connsiteX133" fmla="*/ 756532 w 1045656"/>
                <a:gd name="connsiteY133" fmla="*/ 39377 h 186818"/>
                <a:gd name="connsiteX134" fmla="*/ 751247 w 1045656"/>
                <a:gd name="connsiteY134" fmla="*/ 56787 h 186818"/>
                <a:gd name="connsiteX135" fmla="*/ 735385 w 1045656"/>
                <a:gd name="connsiteY135" fmla="*/ 69993 h 186818"/>
                <a:gd name="connsiteX136" fmla="*/ 756456 w 1045656"/>
                <a:gd name="connsiteY136" fmla="*/ 83062 h 186818"/>
                <a:gd name="connsiteX137" fmla="*/ 763841 w 1045656"/>
                <a:gd name="connsiteY137" fmla="*/ 104940 h 186818"/>
                <a:gd name="connsiteX138" fmla="*/ 759347 w 1045656"/>
                <a:gd name="connsiteY138" fmla="*/ 123797 h 186818"/>
                <a:gd name="connsiteX139" fmla="*/ 748257 w 1045656"/>
                <a:gd name="connsiteY139" fmla="*/ 137231 h 186818"/>
                <a:gd name="connsiteX140" fmla="*/ 731725 w 1045656"/>
                <a:gd name="connsiteY140" fmla="*/ 144361 h 186818"/>
                <a:gd name="connsiteX141" fmla="*/ 707337 w 1045656"/>
                <a:gd name="connsiteY141" fmla="*/ 146777 h 186818"/>
                <a:gd name="connsiteX142" fmla="*/ 649699 w 1045656"/>
                <a:gd name="connsiteY142" fmla="*/ 146777 h 186818"/>
                <a:gd name="connsiteX143" fmla="*/ 669712 w 1045656"/>
                <a:gd name="connsiteY143" fmla="*/ 63104 h 186818"/>
                <a:gd name="connsiteX144" fmla="*/ 702406 w 1045656"/>
                <a:gd name="connsiteY144" fmla="*/ 63104 h 186818"/>
                <a:gd name="connsiteX145" fmla="*/ 721476 w 1045656"/>
                <a:gd name="connsiteY145" fmla="*/ 61418 h 186818"/>
                <a:gd name="connsiteX146" fmla="*/ 732952 w 1045656"/>
                <a:gd name="connsiteY146" fmla="*/ 54235 h 186818"/>
                <a:gd name="connsiteX147" fmla="*/ 736819 w 1045656"/>
                <a:gd name="connsiteY147" fmla="*/ 41635 h 186818"/>
                <a:gd name="connsiteX148" fmla="*/ 733230 w 1045656"/>
                <a:gd name="connsiteY148" fmla="*/ 29002 h 186818"/>
                <a:gd name="connsiteX149" fmla="*/ 722916 w 1045656"/>
                <a:gd name="connsiteY149" fmla="*/ 21513 h 186818"/>
                <a:gd name="connsiteX150" fmla="*/ 699903 w 1045656"/>
                <a:gd name="connsiteY150" fmla="*/ 19489 h 186818"/>
                <a:gd name="connsiteX151" fmla="*/ 669712 w 1045656"/>
                <a:gd name="connsiteY151" fmla="*/ 19489 h 186818"/>
                <a:gd name="connsiteX152" fmla="*/ 669712 w 1045656"/>
                <a:gd name="connsiteY152" fmla="*/ 63104 h 186818"/>
                <a:gd name="connsiteX153" fmla="*/ 669712 w 1045656"/>
                <a:gd name="connsiteY153" fmla="*/ 129737 h 186818"/>
                <a:gd name="connsiteX154" fmla="*/ 707326 w 1045656"/>
                <a:gd name="connsiteY154" fmla="*/ 129737 h 186818"/>
                <a:gd name="connsiteX155" fmla="*/ 720952 w 1045656"/>
                <a:gd name="connsiteY155" fmla="*/ 129066 h 186818"/>
                <a:gd name="connsiteX156" fmla="*/ 732488 w 1045656"/>
                <a:gd name="connsiteY156" fmla="*/ 125095 h 186818"/>
                <a:gd name="connsiteX157" fmla="*/ 740114 w 1045656"/>
                <a:gd name="connsiteY157" fmla="*/ 117099 h 186818"/>
                <a:gd name="connsiteX158" fmla="*/ 743108 w 1045656"/>
                <a:gd name="connsiteY158" fmla="*/ 104935 h 186818"/>
                <a:gd name="connsiteX159" fmla="*/ 738772 w 1045656"/>
                <a:gd name="connsiteY159" fmla="*/ 90895 h 186818"/>
                <a:gd name="connsiteX160" fmla="*/ 726745 w 1045656"/>
                <a:gd name="connsiteY160" fmla="*/ 82528 h 186818"/>
                <a:gd name="connsiteX161" fmla="*/ 704648 w 1045656"/>
                <a:gd name="connsiteY161" fmla="*/ 80138 h 186818"/>
                <a:gd name="connsiteX162" fmla="*/ 669706 w 1045656"/>
                <a:gd name="connsiteY162" fmla="*/ 80138 h 186818"/>
                <a:gd name="connsiteX163" fmla="*/ 669706 w 1045656"/>
                <a:gd name="connsiteY163" fmla="*/ 129737 h 186818"/>
                <a:gd name="connsiteX164" fmla="*/ 791365 w 1045656"/>
                <a:gd name="connsiteY164" fmla="*/ 146771 h 186818"/>
                <a:gd name="connsiteX165" fmla="*/ 791365 w 1045656"/>
                <a:gd name="connsiteY165" fmla="*/ 2455 h 186818"/>
                <a:gd name="connsiteX166" fmla="*/ 848360 w 1045656"/>
                <a:gd name="connsiteY166" fmla="*/ 2455 h 186818"/>
                <a:gd name="connsiteX167" fmla="*/ 871340 w 1045656"/>
                <a:gd name="connsiteY167" fmla="*/ 3835 h 186818"/>
                <a:gd name="connsiteX168" fmla="*/ 890027 w 1045656"/>
                <a:gd name="connsiteY168" fmla="*/ 10587 h 186818"/>
                <a:gd name="connsiteX169" fmla="*/ 902131 w 1045656"/>
                <a:gd name="connsiteY169" fmla="*/ 24496 h 186818"/>
                <a:gd name="connsiteX170" fmla="*/ 906702 w 1045656"/>
                <a:gd name="connsiteY170" fmla="*/ 44187 h 186818"/>
                <a:gd name="connsiteX171" fmla="*/ 894462 w 1045656"/>
                <a:gd name="connsiteY171" fmla="*/ 75366 h 186818"/>
                <a:gd name="connsiteX172" fmla="*/ 850132 w 1045656"/>
                <a:gd name="connsiteY172" fmla="*/ 88102 h 186818"/>
                <a:gd name="connsiteX173" fmla="*/ 811356 w 1045656"/>
                <a:gd name="connsiteY173" fmla="*/ 88102 h 186818"/>
                <a:gd name="connsiteX174" fmla="*/ 811356 w 1045656"/>
                <a:gd name="connsiteY174" fmla="*/ 146771 h 186818"/>
                <a:gd name="connsiteX175" fmla="*/ 791365 w 1045656"/>
                <a:gd name="connsiteY175" fmla="*/ 146771 h 186818"/>
                <a:gd name="connsiteX176" fmla="*/ 811350 w 1045656"/>
                <a:gd name="connsiteY176" fmla="*/ 71073 h 186818"/>
                <a:gd name="connsiteX177" fmla="*/ 850449 w 1045656"/>
                <a:gd name="connsiteY177" fmla="*/ 71073 h 186818"/>
                <a:gd name="connsiteX178" fmla="*/ 877956 w 1045656"/>
                <a:gd name="connsiteY178" fmla="*/ 64178 h 186818"/>
                <a:gd name="connsiteX179" fmla="*/ 886084 w 1045656"/>
                <a:gd name="connsiteY179" fmla="*/ 44787 h 186818"/>
                <a:gd name="connsiteX180" fmla="*/ 881300 w 1045656"/>
                <a:gd name="connsiteY180" fmla="*/ 29264 h 186818"/>
                <a:gd name="connsiteX181" fmla="*/ 868667 w 1045656"/>
                <a:gd name="connsiteY181" fmla="*/ 20760 h 186818"/>
                <a:gd name="connsiteX182" fmla="*/ 850023 w 1045656"/>
                <a:gd name="connsiteY182" fmla="*/ 19484 h 186818"/>
                <a:gd name="connsiteX183" fmla="*/ 811350 w 1045656"/>
                <a:gd name="connsiteY183" fmla="*/ 19484 h 186818"/>
                <a:gd name="connsiteX184" fmla="*/ 811350 w 1045656"/>
                <a:gd name="connsiteY184" fmla="*/ 71073 h 186818"/>
                <a:gd name="connsiteX185" fmla="*/ 925395 w 1045656"/>
                <a:gd name="connsiteY185" fmla="*/ 100402 h 186818"/>
                <a:gd name="connsiteX186" fmla="*/ 944251 w 1045656"/>
                <a:gd name="connsiteY186" fmla="*/ 98820 h 186818"/>
                <a:gd name="connsiteX187" fmla="*/ 950485 w 1045656"/>
                <a:gd name="connsiteY187" fmla="*/ 116591 h 186818"/>
                <a:gd name="connsiteX188" fmla="*/ 965687 w 1045656"/>
                <a:gd name="connsiteY188" fmla="*/ 127822 h 186818"/>
                <a:gd name="connsiteX189" fmla="*/ 988880 w 1045656"/>
                <a:gd name="connsiteY189" fmla="*/ 132088 h 186818"/>
                <a:gd name="connsiteX190" fmla="*/ 1009068 w 1045656"/>
                <a:gd name="connsiteY190" fmla="*/ 128864 h 186818"/>
                <a:gd name="connsiteX191" fmla="*/ 1022131 w 1045656"/>
                <a:gd name="connsiteY191" fmla="*/ 119957 h 186818"/>
                <a:gd name="connsiteX192" fmla="*/ 1026413 w 1045656"/>
                <a:gd name="connsiteY192" fmla="*/ 107591 h 186818"/>
                <a:gd name="connsiteX193" fmla="*/ 1022268 w 1045656"/>
                <a:gd name="connsiteY193" fmla="*/ 95728 h 186818"/>
                <a:gd name="connsiteX194" fmla="*/ 1008686 w 1045656"/>
                <a:gd name="connsiteY194" fmla="*/ 87218 h 186818"/>
                <a:gd name="connsiteX195" fmla="*/ 981762 w 1045656"/>
                <a:gd name="connsiteY195" fmla="*/ 80171 h 186818"/>
                <a:gd name="connsiteX196" fmla="*/ 952591 w 1045656"/>
                <a:gd name="connsiteY196" fmla="*/ 71166 h 186818"/>
                <a:gd name="connsiteX197" fmla="*/ 936440 w 1045656"/>
                <a:gd name="connsiteY197" fmla="*/ 57720 h 186818"/>
                <a:gd name="connsiteX198" fmla="*/ 931165 w 1045656"/>
                <a:gd name="connsiteY198" fmla="*/ 39742 h 186818"/>
                <a:gd name="connsiteX199" fmla="*/ 937635 w 1045656"/>
                <a:gd name="connsiteY199" fmla="*/ 19353 h 186818"/>
                <a:gd name="connsiteX200" fmla="*/ 956611 w 1045656"/>
                <a:gd name="connsiteY200" fmla="*/ 4898 h 186818"/>
                <a:gd name="connsiteX201" fmla="*/ 984342 w 1045656"/>
                <a:gd name="connsiteY201" fmla="*/ 0 h 186818"/>
                <a:gd name="connsiteX202" fmla="*/ 1014004 w 1045656"/>
                <a:gd name="connsiteY202" fmla="*/ 5171 h 186818"/>
                <a:gd name="connsiteX203" fmla="*/ 1033744 w 1045656"/>
                <a:gd name="connsiteY203" fmla="*/ 20362 h 186818"/>
                <a:gd name="connsiteX204" fmla="*/ 1041157 w 1045656"/>
                <a:gd name="connsiteY204" fmla="*/ 43107 h 186818"/>
                <a:gd name="connsiteX205" fmla="*/ 1021989 w 1045656"/>
                <a:gd name="connsiteY205" fmla="*/ 44487 h 186818"/>
                <a:gd name="connsiteX206" fmla="*/ 1011495 w 1045656"/>
                <a:gd name="connsiteY206" fmla="*/ 23826 h 186818"/>
                <a:gd name="connsiteX207" fmla="*/ 985182 w 1045656"/>
                <a:gd name="connsiteY207" fmla="*/ 16838 h 186818"/>
                <a:gd name="connsiteX208" fmla="*/ 958716 w 1045656"/>
                <a:gd name="connsiteY208" fmla="*/ 23182 h 186818"/>
                <a:gd name="connsiteX209" fmla="*/ 950409 w 1045656"/>
                <a:gd name="connsiteY209" fmla="*/ 38482 h 186818"/>
                <a:gd name="connsiteX210" fmla="*/ 956289 w 1045656"/>
                <a:gd name="connsiteY210" fmla="*/ 51284 h 186818"/>
                <a:gd name="connsiteX211" fmla="*/ 986437 w 1045656"/>
                <a:gd name="connsiteY211" fmla="*/ 61560 h 186818"/>
                <a:gd name="connsiteX212" fmla="*/ 1019900 w 1045656"/>
                <a:gd name="connsiteY212" fmla="*/ 70773 h 186818"/>
                <a:gd name="connsiteX213" fmla="*/ 1039406 w 1045656"/>
                <a:gd name="connsiteY213" fmla="*/ 85484 h 186818"/>
                <a:gd name="connsiteX214" fmla="*/ 1045657 w 1045656"/>
                <a:gd name="connsiteY214" fmla="*/ 106015 h 186818"/>
                <a:gd name="connsiteX215" fmla="*/ 1038762 w 1045656"/>
                <a:gd name="connsiteY215" fmla="*/ 127724 h 186818"/>
                <a:gd name="connsiteX216" fmla="*/ 1018913 w 1045656"/>
                <a:gd name="connsiteY216" fmla="*/ 143581 h 186818"/>
                <a:gd name="connsiteX217" fmla="*/ 989818 w 1045656"/>
                <a:gd name="connsiteY217" fmla="*/ 149226 h 186818"/>
                <a:gd name="connsiteX218" fmla="*/ 955427 w 1045656"/>
                <a:gd name="connsiteY218" fmla="*/ 143515 h 186818"/>
                <a:gd name="connsiteX219" fmla="*/ 933653 w 1045656"/>
                <a:gd name="connsiteY219" fmla="*/ 126339 h 186818"/>
                <a:gd name="connsiteX220" fmla="*/ 925395 w 1045656"/>
                <a:gd name="connsiteY220" fmla="*/ 100402 h 186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</a:cxnLst>
              <a:rect l="l" t="t" r="r" b="b"/>
              <a:pathLst>
                <a:path w="1045656" h="186818">
                  <a:moveTo>
                    <a:pt x="75797" y="90153"/>
                  </a:moveTo>
                  <a:lnTo>
                    <a:pt x="75797" y="73255"/>
                  </a:lnTo>
                  <a:lnTo>
                    <a:pt x="139806" y="73151"/>
                  </a:lnTo>
                  <a:lnTo>
                    <a:pt x="139806" y="126677"/>
                  </a:lnTo>
                  <a:cubicBezTo>
                    <a:pt x="129993" y="134166"/>
                    <a:pt x="119853" y="139779"/>
                    <a:pt x="109402" y="143581"/>
                  </a:cubicBezTo>
                  <a:cubicBezTo>
                    <a:pt x="98946" y="147344"/>
                    <a:pt x="88222" y="149226"/>
                    <a:pt x="77242" y="149226"/>
                  </a:cubicBezTo>
                  <a:cubicBezTo>
                    <a:pt x="62389" y="149226"/>
                    <a:pt x="48878" y="146193"/>
                    <a:pt x="36775" y="140117"/>
                  </a:cubicBezTo>
                  <a:cubicBezTo>
                    <a:pt x="24638" y="134073"/>
                    <a:pt x="15486" y="125270"/>
                    <a:pt x="9289" y="113809"/>
                  </a:cubicBezTo>
                  <a:cubicBezTo>
                    <a:pt x="3098" y="102317"/>
                    <a:pt x="0" y="89477"/>
                    <a:pt x="0" y="75295"/>
                  </a:cubicBezTo>
                  <a:cubicBezTo>
                    <a:pt x="0" y="61255"/>
                    <a:pt x="3093" y="48147"/>
                    <a:pt x="9251" y="35989"/>
                  </a:cubicBezTo>
                  <a:cubicBezTo>
                    <a:pt x="15371" y="23787"/>
                    <a:pt x="24240" y="14749"/>
                    <a:pt x="35787" y="8831"/>
                  </a:cubicBezTo>
                  <a:cubicBezTo>
                    <a:pt x="47329" y="2956"/>
                    <a:pt x="60628" y="0"/>
                    <a:pt x="75693" y="0"/>
                  </a:cubicBezTo>
                  <a:cubicBezTo>
                    <a:pt x="86602" y="0"/>
                    <a:pt x="96491" y="1685"/>
                    <a:pt x="105322" y="5073"/>
                  </a:cubicBezTo>
                  <a:cubicBezTo>
                    <a:pt x="114153" y="8433"/>
                    <a:pt x="121086" y="13140"/>
                    <a:pt x="126077" y="19189"/>
                  </a:cubicBezTo>
                  <a:cubicBezTo>
                    <a:pt x="131111" y="25238"/>
                    <a:pt x="134908" y="33104"/>
                    <a:pt x="137553" y="42807"/>
                  </a:cubicBezTo>
                  <a:lnTo>
                    <a:pt x="119499" y="47547"/>
                  </a:lnTo>
                  <a:cubicBezTo>
                    <a:pt x="117208" y="40184"/>
                    <a:pt x="114399" y="34413"/>
                    <a:pt x="111050" y="30202"/>
                  </a:cubicBezTo>
                  <a:cubicBezTo>
                    <a:pt x="107668" y="26002"/>
                    <a:pt x="102851" y="22647"/>
                    <a:pt x="96584" y="20127"/>
                  </a:cubicBezTo>
                  <a:cubicBezTo>
                    <a:pt x="90355" y="17602"/>
                    <a:pt x="83389" y="16331"/>
                    <a:pt x="75786" y="16331"/>
                  </a:cubicBezTo>
                  <a:cubicBezTo>
                    <a:pt x="66638" y="16331"/>
                    <a:pt x="58718" y="17673"/>
                    <a:pt x="52069" y="20329"/>
                  </a:cubicBezTo>
                  <a:cubicBezTo>
                    <a:pt x="45382" y="22975"/>
                    <a:pt x="40037" y="26476"/>
                    <a:pt x="35918" y="30818"/>
                  </a:cubicBezTo>
                  <a:cubicBezTo>
                    <a:pt x="31833" y="35144"/>
                    <a:pt x="28664" y="39884"/>
                    <a:pt x="26384" y="45087"/>
                  </a:cubicBezTo>
                  <a:cubicBezTo>
                    <a:pt x="22544" y="54000"/>
                    <a:pt x="20613" y="63671"/>
                    <a:pt x="20613" y="74117"/>
                  </a:cubicBezTo>
                  <a:cubicBezTo>
                    <a:pt x="20613" y="86989"/>
                    <a:pt x="22931" y="97740"/>
                    <a:pt x="27573" y="106413"/>
                  </a:cubicBezTo>
                  <a:cubicBezTo>
                    <a:pt x="32226" y="115086"/>
                    <a:pt x="38978" y="121506"/>
                    <a:pt x="47842" y="125700"/>
                  </a:cubicBezTo>
                  <a:cubicBezTo>
                    <a:pt x="56711" y="129900"/>
                    <a:pt x="66109" y="132011"/>
                    <a:pt x="76069" y="132011"/>
                  </a:cubicBezTo>
                  <a:cubicBezTo>
                    <a:pt x="84759" y="132011"/>
                    <a:pt x="93202" y="130402"/>
                    <a:pt x="101439" y="127206"/>
                  </a:cubicBezTo>
                  <a:cubicBezTo>
                    <a:pt x="109708" y="124053"/>
                    <a:pt x="115931" y="120655"/>
                    <a:pt x="120191" y="117033"/>
                  </a:cubicBezTo>
                  <a:lnTo>
                    <a:pt x="120191" y="90142"/>
                  </a:lnTo>
                  <a:lnTo>
                    <a:pt x="75797" y="90142"/>
                  </a:lnTo>
                  <a:close/>
                  <a:moveTo>
                    <a:pt x="166730" y="146771"/>
                  </a:moveTo>
                  <a:lnTo>
                    <a:pt x="166730" y="42240"/>
                  </a:lnTo>
                  <a:lnTo>
                    <a:pt x="183410" y="42240"/>
                  </a:lnTo>
                  <a:lnTo>
                    <a:pt x="183410" y="58064"/>
                  </a:lnTo>
                  <a:cubicBezTo>
                    <a:pt x="187659" y="50678"/>
                    <a:pt x="191603" y="45764"/>
                    <a:pt x="195224" y="43407"/>
                  </a:cubicBezTo>
                  <a:cubicBezTo>
                    <a:pt x="198824" y="41051"/>
                    <a:pt x="202795" y="39851"/>
                    <a:pt x="207126" y="39851"/>
                  </a:cubicBezTo>
                  <a:cubicBezTo>
                    <a:pt x="213388" y="39851"/>
                    <a:pt x="219721" y="41760"/>
                    <a:pt x="226190" y="45562"/>
                  </a:cubicBezTo>
                  <a:lnTo>
                    <a:pt x="219792" y="62035"/>
                  </a:lnTo>
                  <a:cubicBezTo>
                    <a:pt x="215286" y="59433"/>
                    <a:pt x="210748" y="58162"/>
                    <a:pt x="206210" y="58162"/>
                  </a:cubicBezTo>
                  <a:cubicBezTo>
                    <a:pt x="202130" y="58162"/>
                    <a:pt x="198508" y="59340"/>
                    <a:pt x="195268" y="61664"/>
                  </a:cubicBezTo>
                  <a:cubicBezTo>
                    <a:pt x="192028" y="64020"/>
                    <a:pt x="189748" y="67233"/>
                    <a:pt x="188373" y="71373"/>
                  </a:cubicBezTo>
                  <a:cubicBezTo>
                    <a:pt x="186301" y="77651"/>
                    <a:pt x="185275" y="84540"/>
                    <a:pt x="185275" y="92035"/>
                  </a:cubicBezTo>
                  <a:lnTo>
                    <a:pt x="185275" y="146771"/>
                  </a:lnTo>
                  <a:lnTo>
                    <a:pt x="166730" y="146771"/>
                  </a:lnTo>
                  <a:close/>
                  <a:moveTo>
                    <a:pt x="308985" y="146771"/>
                  </a:moveTo>
                  <a:lnTo>
                    <a:pt x="308985" y="131422"/>
                  </a:lnTo>
                  <a:cubicBezTo>
                    <a:pt x="300443" y="143248"/>
                    <a:pt x="288868" y="149128"/>
                    <a:pt x="274223" y="149128"/>
                  </a:cubicBezTo>
                  <a:cubicBezTo>
                    <a:pt x="267787" y="149128"/>
                    <a:pt x="261732" y="147950"/>
                    <a:pt x="256146" y="145604"/>
                  </a:cubicBezTo>
                  <a:cubicBezTo>
                    <a:pt x="250545" y="143248"/>
                    <a:pt x="246394" y="140259"/>
                    <a:pt x="243683" y="136697"/>
                  </a:cubicBezTo>
                  <a:cubicBezTo>
                    <a:pt x="240934" y="133097"/>
                    <a:pt x="239041" y="128739"/>
                    <a:pt x="237950" y="123562"/>
                  </a:cubicBezTo>
                  <a:cubicBezTo>
                    <a:pt x="237203" y="120066"/>
                    <a:pt x="236821" y="114557"/>
                    <a:pt x="236821" y="106986"/>
                  </a:cubicBezTo>
                  <a:lnTo>
                    <a:pt x="236821" y="42240"/>
                  </a:lnTo>
                  <a:lnTo>
                    <a:pt x="255366" y="42240"/>
                  </a:lnTo>
                  <a:lnTo>
                    <a:pt x="255366" y="100200"/>
                  </a:lnTo>
                  <a:cubicBezTo>
                    <a:pt x="255366" y="109473"/>
                    <a:pt x="255748" y="115686"/>
                    <a:pt x="256496" y="118915"/>
                  </a:cubicBezTo>
                  <a:cubicBezTo>
                    <a:pt x="257690" y="123590"/>
                    <a:pt x="260150" y="127211"/>
                    <a:pt x="263914" y="129906"/>
                  </a:cubicBezTo>
                  <a:cubicBezTo>
                    <a:pt x="267710" y="132562"/>
                    <a:pt x="272401" y="133877"/>
                    <a:pt x="277948" y="133877"/>
                  </a:cubicBezTo>
                  <a:cubicBezTo>
                    <a:pt x="283517" y="133877"/>
                    <a:pt x="288721" y="132524"/>
                    <a:pt x="293614" y="129808"/>
                  </a:cubicBezTo>
                  <a:cubicBezTo>
                    <a:pt x="298501" y="127091"/>
                    <a:pt x="301954" y="123360"/>
                    <a:pt x="303956" y="118686"/>
                  </a:cubicBezTo>
                  <a:cubicBezTo>
                    <a:pt x="305996" y="113984"/>
                    <a:pt x="307021" y="107166"/>
                    <a:pt x="307021" y="98264"/>
                  </a:cubicBezTo>
                  <a:lnTo>
                    <a:pt x="307021" y="42246"/>
                  </a:lnTo>
                  <a:lnTo>
                    <a:pt x="325561" y="42246"/>
                  </a:lnTo>
                  <a:lnTo>
                    <a:pt x="325561" y="146777"/>
                  </a:lnTo>
                  <a:lnTo>
                    <a:pt x="308985" y="146777"/>
                  </a:lnTo>
                  <a:close/>
                  <a:moveTo>
                    <a:pt x="354672" y="186819"/>
                  </a:moveTo>
                  <a:lnTo>
                    <a:pt x="354672" y="42240"/>
                  </a:lnTo>
                  <a:lnTo>
                    <a:pt x="371560" y="42240"/>
                  </a:lnTo>
                  <a:lnTo>
                    <a:pt x="371560" y="55811"/>
                  </a:lnTo>
                  <a:cubicBezTo>
                    <a:pt x="375541" y="50493"/>
                    <a:pt x="380042" y="46500"/>
                    <a:pt x="385082" y="43849"/>
                  </a:cubicBezTo>
                  <a:cubicBezTo>
                    <a:pt x="390078" y="41198"/>
                    <a:pt x="396160" y="39857"/>
                    <a:pt x="403311" y="39857"/>
                  </a:cubicBezTo>
                  <a:cubicBezTo>
                    <a:pt x="412676" y="39857"/>
                    <a:pt x="420902" y="42175"/>
                    <a:pt x="428047" y="46751"/>
                  </a:cubicBezTo>
                  <a:cubicBezTo>
                    <a:pt x="435214" y="51349"/>
                    <a:pt x="440609" y="57829"/>
                    <a:pt x="444231" y="66197"/>
                  </a:cubicBezTo>
                  <a:cubicBezTo>
                    <a:pt x="447896" y="74564"/>
                    <a:pt x="449718" y="83733"/>
                    <a:pt x="449718" y="93720"/>
                  </a:cubicBezTo>
                  <a:cubicBezTo>
                    <a:pt x="449718" y="104400"/>
                    <a:pt x="447716" y="114055"/>
                    <a:pt x="443669" y="122613"/>
                  </a:cubicBezTo>
                  <a:cubicBezTo>
                    <a:pt x="439654" y="131182"/>
                    <a:pt x="433813" y="137739"/>
                    <a:pt x="426144" y="142304"/>
                  </a:cubicBezTo>
                  <a:cubicBezTo>
                    <a:pt x="418474" y="146848"/>
                    <a:pt x="410418" y="149128"/>
                    <a:pt x="401969" y="149128"/>
                  </a:cubicBezTo>
                  <a:cubicBezTo>
                    <a:pt x="395767" y="149128"/>
                    <a:pt x="390252" y="147879"/>
                    <a:pt x="385327" y="145397"/>
                  </a:cubicBezTo>
                  <a:cubicBezTo>
                    <a:pt x="380407" y="142904"/>
                    <a:pt x="376387" y="139746"/>
                    <a:pt x="373223" y="135950"/>
                  </a:cubicBezTo>
                  <a:lnTo>
                    <a:pt x="373223" y="186819"/>
                  </a:lnTo>
                  <a:lnTo>
                    <a:pt x="354672" y="186819"/>
                  </a:lnTo>
                  <a:close/>
                  <a:moveTo>
                    <a:pt x="371461" y="95095"/>
                  </a:moveTo>
                  <a:cubicBezTo>
                    <a:pt x="371461" y="108535"/>
                    <a:pt x="374303" y="118479"/>
                    <a:pt x="380003" y="124937"/>
                  </a:cubicBezTo>
                  <a:cubicBezTo>
                    <a:pt x="385714" y="131357"/>
                    <a:pt x="392636" y="134586"/>
                    <a:pt x="400736" y="134586"/>
                  </a:cubicBezTo>
                  <a:cubicBezTo>
                    <a:pt x="408962" y="134586"/>
                    <a:pt x="416036" y="131259"/>
                    <a:pt x="421927" y="124566"/>
                  </a:cubicBezTo>
                  <a:cubicBezTo>
                    <a:pt x="427796" y="117917"/>
                    <a:pt x="430747" y="107602"/>
                    <a:pt x="430747" y="93617"/>
                  </a:cubicBezTo>
                  <a:cubicBezTo>
                    <a:pt x="430747" y="80280"/>
                    <a:pt x="427862" y="70326"/>
                    <a:pt x="422129" y="63682"/>
                  </a:cubicBezTo>
                  <a:cubicBezTo>
                    <a:pt x="416385" y="57066"/>
                    <a:pt x="409523" y="53733"/>
                    <a:pt x="401576" y="53733"/>
                  </a:cubicBezTo>
                  <a:cubicBezTo>
                    <a:pt x="393651" y="53733"/>
                    <a:pt x="386663" y="57257"/>
                    <a:pt x="380554" y="64320"/>
                  </a:cubicBezTo>
                  <a:cubicBezTo>
                    <a:pt x="374483" y="71373"/>
                    <a:pt x="371461" y="81649"/>
                    <a:pt x="371461" y="95095"/>
                  </a:cubicBezTo>
                  <a:moveTo>
                    <a:pt x="543526" y="133871"/>
                  </a:moveTo>
                  <a:cubicBezTo>
                    <a:pt x="536631" y="139440"/>
                    <a:pt x="530015" y="143384"/>
                    <a:pt x="523677" y="145697"/>
                  </a:cubicBezTo>
                  <a:cubicBezTo>
                    <a:pt x="517317" y="147982"/>
                    <a:pt x="510487" y="149128"/>
                    <a:pt x="503200" y="149128"/>
                  </a:cubicBezTo>
                  <a:cubicBezTo>
                    <a:pt x="491162" y="149128"/>
                    <a:pt x="481955" y="146335"/>
                    <a:pt x="475469" y="140722"/>
                  </a:cubicBezTo>
                  <a:cubicBezTo>
                    <a:pt x="469033" y="135120"/>
                    <a:pt x="465798" y="127920"/>
                    <a:pt x="465798" y="119226"/>
                  </a:cubicBezTo>
                  <a:cubicBezTo>
                    <a:pt x="465798" y="114082"/>
                    <a:pt x="466993" y="109413"/>
                    <a:pt x="469464" y="105186"/>
                  </a:cubicBezTo>
                  <a:cubicBezTo>
                    <a:pt x="471880" y="100948"/>
                    <a:pt x="475087" y="97549"/>
                    <a:pt x="479031" y="95002"/>
                  </a:cubicBezTo>
                  <a:cubicBezTo>
                    <a:pt x="483007" y="92444"/>
                    <a:pt x="487447" y="90502"/>
                    <a:pt x="492400" y="89188"/>
                  </a:cubicBezTo>
                  <a:cubicBezTo>
                    <a:pt x="496022" y="88282"/>
                    <a:pt x="501520" y="87366"/>
                    <a:pt x="508873" y="86531"/>
                  </a:cubicBezTo>
                  <a:cubicBezTo>
                    <a:pt x="523862" y="84824"/>
                    <a:pt x="534908" y="82806"/>
                    <a:pt x="541993" y="80422"/>
                  </a:cubicBezTo>
                  <a:cubicBezTo>
                    <a:pt x="542058" y="77995"/>
                    <a:pt x="542091" y="76457"/>
                    <a:pt x="542091" y="75808"/>
                  </a:cubicBezTo>
                  <a:cubicBezTo>
                    <a:pt x="542091" y="68591"/>
                    <a:pt x="540335" y="63480"/>
                    <a:pt x="536817" y="60562"/>
                  </a:cubicBezTo>
                  <a:cubicBezTo>
                    <a:pt x="532109" y="56526"/>
                    <a:pt x="525024" y="54540"/>
                    <a:pt x="515702" y="54540"/>
                  </a:cubicBezTo>
                  <a:cubicBezTo>
                    <a:pt x="506975" y="54540"/>
                    <a:pt x="500533" y="55991"/>
                    <a:pt x="496333" y="58909"/>
                  </a:cubicBezTo>
                  <a:cubicBezTo>
                    <a:pt x="492198" y="61838"/>
                    <a:pt x="489133" y="67004"/>
                    <a:pt x="487120" y="74444"/>
                  </a:cubicBezTo>
                  <a:lnTo>
                    <a:pt x="469000" y="72049"/>
                  </a:lnTo>
                  <a:cubicBezTo>
                    <a:pt x="470653" y="64658"/>
                    <a:pt x="473369" y="58647"/>
                    <a:pt x="477138" y="54109"/>
                  </a:cubicBezTo>
                  <a:cubicBezTo>
                    <a:pt x="480896" y="49538"/>
                    <a:pt x="486395" y="46015"/>
                    <a:pt x="493524" y="43560"/>
                  </a:cubicBezTo>
                  <a:cubicBezTo>
                    <a:pt x="500675" y="41106"/>
                    <a:pt x="508949" y="39862"/>
                    <a:pt x="518380" y="39862"/>
                  </a:cubicBezTo>
                  <a:cubicBezTo>
                    <a:pt x="527746" y="39862"/>
                    <a:pt x="535311" y="40931"/>
                    <a:pt x="541148" y="43015"/>
                  </a:cubicBezTo>
                  <a:cubicBezTo>
                    <a:pt x="546984" y="45131"/>
                    <a:pt x="551277" y="47755"/>
                    <a:pt x="554059" y="50940"/>
                  </a:cubicBezTo>
                  <a:cubicBezTo>
                    <a:pt x="556808" y="54142"/>
                    <a:pt x="558706" y="58140"/>
                    <a:pt x="559835" y="63011"/>
                  </a:cubicBezTo>
                  <a:cubicBezTo>
                    <a:pt x="560430" y="66038"/>
                    <a:pt x="560751" y="71482"/>
                    <a:pt x="560751" y="79342"/>
                  </a:cubicBezTo>
                  <a:lnTo>
                    <a:pt x="560751" y="102960"/>
                  </a:lnTo>
                  <a:cubicBezTo>
                    <a:pt x="560751" y="119455"/>
                    <a:pt x="561133" y="129879"/>
                    <a:pt x="561946" y="134215"/>
                  </a:cubicBezTo>
                  <a:cubicBezTo>
                    <a:pt x="562715" y="138579"/>
                    <a:pt x="564302" y="142773"/>
                    <a:pt x="566620" y="146777"/>
                  </a:cubicBezTo>
                  <a:lnTo>
                    <a:pt x="547229" y="146777"/>
                  </a:lnTo>
                  <a:cubicBezTo>
                    <a:pt x="545326" y="143111"/>
                    <a:pt x="544044" y="138808"/>
                    <a:pt x="543526" y="133871"/>
                  </a:cubicBezTo>
                  <a:moveTo>
                    <a:pt x="541988" y="94282"/>
                  </a:moveTo>
                  <a:cubicBezTo>
                    <a:pt x="535235" y="96939"/>
                    <a:pt x="525122" y="99164"/>
                    <a:pt x="511677" y="101002"/>
                  </a:cubicBezTo>
                  <a:cubicBezTo>
                    <a:pt x="504040" y="102044"/>
                    <a:pt x="498624" y="103217"/>
                    <a:pt x="495493" y="104526"/>
                  </a:cubicBezTo>
                  <a:cubicBezTo>
                    <a:pt x="492329" y="105840"/>
                    <a:pt x="489858" y="107755"/>
                    <a:pt x="488162" y="110313"/>
                  </a:cubicBezTo>
                  <a:cubicBezTo>
                    <a:pt x="486449" y="112839"/>
                    <a:pt x="485571" y="115620"/>
                    <a:pt x="485571" y="118713"/>
                  </a:cubicBezTo>
                  <a:cubicBezTo>
                    <a:pt x="485571" y="123453"/>
                    <a:pt x="487469" y="127380"/>
                    <a:pt x="491195" y="130544"/>
                  </a:cubicBezTo>
                  <a:cubicBezTo>
                    <a:pt x="494915" y="133664"/>
                    <a:pt x="500407" y="135240"/>
                    <a:pt x="507624" y="135240"/>
                  </a:cubicBezTo>
                  <a:cubicBezTo>
                    <a:pt x="514775" y="135240"/>
                    <a:pt x="521135" y="133762"/>
                    <a:pt x="526704" y="130779"/>
                  </a:cubicBezTo>
                  <a:cubicBezTo>
                    <a:pt x="532257" y="127784"/>
                    <a:pt x="536375" y="123688"/>
                    <a:pt x="538977" y="118517"/>
                  </a:cubicBezTo>
                  <a:cubicBezTo>
                    <a:pt x="540989" y="114513"/>
                    <a:pt x="541982" y="108600"/>
                    <a:pt x="541982" y="100800"/>
                  </a:cubicBezTo>
                  <a:lnTo>
                    <a:pt x="541982" y="94282"/>
                  </a:lnTo>
                  <a:close/>
                  <a:moveTo>
                    <a:pt x="649699" y="146771"/>
                  </a:moveTo>
                  <a:lnTo>
                    <a:pt x="649699" y="2455"/>
                  </a:lnTo>
                  <a:lnTo>
                    <a:pt x="706415" y="2455"/>
                  </a:lnTo>
                  <a:cubicBezTo>
                    <a:pt x="717963" y="2455"/>
                    <a:pt x="727214" y="3933"/>
                    <a:pt x="734179" y="6818"/>
                  </a:cubicBezTo>
                  <a:cubicBezTo>
                    <a:pt x="741177" y="9747"/>
                    <a:pt x="746643" y="14253"/>
                    <a:pt x="750587" y="20335"/>
                  </a:cubicBezTo>
                  <a:cubicBezTo>
                    <a:pt x="754519" y="26378"/>
                    <a:pt x="756532" y="32727"/>
                    <a:pt x="756532" y="39377"/>
                  </a:cubicBezTo>
                  <a:cubicBezTo>
                    <a:pt x="756532" y="45535"/>
                    <a:pt x="754765" y="51344"/>
                    <a:pt x="751247" y="56787"/>
                  </a:cubicBezTo>
                  <a:cubicBezTo>
                    <a:pt x="747761" y="62231"/>
                    <a:pt x="742459" y="66633"/>
                    <a:pt x="735385" y="69993"/>
                  </a:cubicBezTo>
                  <a:cubicBezTo>
                    <a:pt x="744527" y="72540"/>
                    <a:pt x="751536" y="76920"/>
                    <a:pt x="756456" y="83062"/>
                  </a:cubicBezTo>
                  <a:cubicBezTo>
                    <a:pt x="761376" y="89253"/>
                    <a:pt x="763841" y="96546"/>
                    <a:pt x="763841" y="104940"/>
                  </a:cubicBezTo>
                  <a:cubicBezTo>
                    <a:pt x="763841" y="111693"/>
                    <a:pt x="762341" y="117982"/>
                    <a:pt x="759347" y="123797"/>
                  </a:cubicBezTo>
                  <a:cubicBezTo>
                    <a:pt x="756352" y="129600"/>
                    <a:pt x="752654" y="134079"/>
                    <a:pt x="748257" y="137231"/>
                  </a:cubicBezTo>
                  <a:cubicBezTo>
                    <a:pt x="743867" y="140395"/>
                    <a:pt x="738341" y="142741"/>
                    <a:pt x="731725" y="144361"/>
                  </a:cubicBezTo>
                  <a:cubicBezTo>
                    <a:pt x="725108" y="145970"/>
                    <a:pt x="716981" y="146777"/>
                    <a:pt x="707337" y="146777"/>
                  </a:cubicBezTo>
                  <a:lnTo>
                    <a:pt x="649699" y="146777"/>
                  </a:lnTo>
                  <a:close/>
                  <a:moveTo>
                    <a:pt x="669712" y="63104"/>
                  </a:moveTo>
                  <a:lnTo>
                    <a:pt x="702406" y="63104"/>
                  </a:lnTo>
                  <a:cubicBezTo>
                    <a:pt x="711237" y="63104"/>
                    <a:pt x="717597" y="62537"/>
                    <a:pt x="721476" y="61418"/>
                  </a:cubicBezTo>
                  <a:cubicBezTo>
                    <a:pt x="726548" y="59978"/>
                    <a:pt x="730372" y="57595"/>
                    <a:pt x="732952" y="54235"/>
                  </a:cubicBezTo>
                  <a:cubicBezTo>
                    <a:pt x="735521" y="50875"/>
                    <a:pt x="736819" y="46675"/>
                    <a:pt x="736819" y="41635"/>
                  </a:cubicBezTo>
                  <a:cubicBezTo>
                    <a:pt x="736819" y="36862"/>
                    <a:pt x="735614" y="32624"/>
                    <a:pt x="733230" y="29002"/>
                  </a:cubicBezTo>
                  <a:cubicBezTo>
                    <a:pt x="730814" y="25336"/>
                    <a:pt x="727350" y="22855"/>
                    <a:pt x="722916" y="21513"/>
                  </a:cubicBezTo>
                  <a:cubicBezTo>
                    <a:pt x="718454" y="20166"/>
                    <a:pt x="710779" y="19489"/>
                    <a:pt x="699903" y="19489"/>
                  </a:cubicBezTo>
                  <a:lnTo>
                    <a:pt x="669712" y="19489"/>
                  </a:lnTo>
                  <a:lnTo>
                    <a:pt x="669712" y="63104"/>
                  </a:lnTo>
                  <a:close/>
                  <a:moveTo>
                    <a:pt x="669712" y="129737"/>
                  </a:moveTo>
                  <a:lnTo>
                    <a:pt x="707326" y="129737"/>
                  </a:lnTo>
                  <a:cubicBezTo>
                    <a:pt x="713806" y="129737"/>
                    <a:pt x="718345" y="129502"/>
                    <a:pt x="720952" y="129066"/>
                  </a:cubicBezTo>
                  <a:cubicBezTo>
                    <a:pt x="725556" y="128259"/>
                    <a:pt x="729390" y="126950"/>
                    <a:pt x="732488" y="125095"/>
                  </a:cubicBezTo>
                  <a:cubicBezTo>
                    <a:pt x="735576" y="123290"/>
                    <a:pt x="738112" y="120595"/>
                    <a:pt x="740114" y="117099"/>
                  </a:cubicBezTo>
                  <a:cubicBezTo>
                    <a:pt x="742083" y="113575"/>
                    <a:pt x="743108" y="109533"/>
                    <a:pt x="743108" y="104935"/>
                  </a:cubicBezTo>
                  <a:cubicBezTo>
                    <a:pt x="743108" y="99562"/>
                    <a:pt x="741668" y="94888"/>
                    <a:pt x="738772" y="90895"/>
                  </a:cubicBezTo>
                  <a:cubicBezTo>
                    <a:pt x="735897" y="86929"/>
                    <a:pt x="731888" y="84142"/>
                    <a:pt x="726745" y="82528"/>
                  </a:cubicBezTo>
                  <a:cubicBezTo>
                    <a:pt x="721639" y="80957"/>
                    <a:pt x="714259" y="80138"/>
                    <a:pt x="704648" y="80138"/>
                  </a:cubicBezTo>
                  <a:lnTo>
                    <a:pt x="669706" y="80138"/>
                  </a:lnTo>
                  <a:lnTo>
                    <a:pt x="669706" y="129737"/>
                  </a:lnTo>
                  <a:close/>
                  <a:moveTo>
                    <a:pt x="791365" y="146771"/>
                  </a:moveTo>
                  <a:lnTo>
                    <a:pt x="791365" y="2455"/>
                  </a:lnTo>
                  <a:lnTo>
                    <a:pt x="848360" y="2455"/>
                  </a:lnTo>
                  <a:cubicBezTo>
                    <a:pt x="858396" y="2455"/>
                    <a:pt x="866065" y="2918"/>
                    <a:pt x="871340" y="3835"/>
                  </a:cubicBezTo>
                  <a:cubicBezTo>
                    <a:pt x="878763" y="5007"/>
                    <a:pt x="884998" y="7260"/>
                    <a:pt x="890027" y="10587"/>
                  </a:cubicBezTo>
                  <a:cubicBezTo>
                    <a:pt x="895034" y="13876"/>
                    <a:pt x="899071" y="18546"/>
                    <a:pt x="902131" y="24496"/>
                  </a:cubicBezTo>
                  <a:cubicBezTo>
                    <a:pt x="905202" y="30475"/>
                    <a:pt x="906702" y="37031"/>
                    <a:pt x="906702" y="44187"/>
                  </a:cubicBezTo>
                  <a:cubicBezTo>
                    <a:pt x="906702" y="56449"/>
                    <a:pt x="902633" y="66857"/>
                    <a:pt x="894462" y="75366"/>
                  </a:cubicBezTo>
                  <a:cubicBezTo>
                    <a:pt x="886269" y="83842"/>
                    <a:pt x="871482" y="88102"/>
                    <a:pt x="850132" y="88102"/>
                  </a:cubicBezTo>
                  <a:lnTo>
                    <a:pt x="811356" y="88102"/>
                  </a:lnTo>
                  <a:lnTo>
                    <a:pt x="811356" y="146771"/>
                  </a:lnTo>
                  <a:lnTo>
                    <a:pt x="791365" y="146771"/>
                  </a:lnTo>
                  <a:close/>
                  <a:moveTo>
                    <a:pt x="811350" y="71073"/>
                  </a:moveTo>
                  <a:lnTo>
                    <a:pt x="850449" y="71073"/>
                  </a:lnTo>
                  <a:cubicBezTo>
                    <a:pt x="863349" y="71073"/>
                    <a:pt x="872545" y="68793"/>
                    <a:pt x="877956" y="64178"/>
                  </a:cubicBezTo>
                  <a:cubicBezTo>
                    <a:pt x="883378" y="59575"/>
                    <a:pt x="886084" y="53133"/>
                    <a:pt x="886084" y="44787"/>
                  </a:cubicBezTo>
                  <a:cubicBezTo>
                    <a:pt x="886084" y="38749"/>
                    <a:pt x="884507" y="33567"/>
                    <a:pt x="881300" y="29264"/>
                  </a:cubicBezTo>
                  <a:cubicBezTo>
                    <a:pt x="878093" y="24960"/>
                    <a:pt x="873914" y="22146"/>
                    <a:pt x="868667" y="20760"/>
                  </a:cubicBezTo>
                  <a:cubicBezTo>
                    <a:pt x="865291" y="19931"/>
                    <a:pt x="859100" y="19484"/>
                    <a:pt x="850023" y="19484"/>
                  </a:cubicBezTo>
                  <a:lnTo>
                    <a:pt x="811350" y="19484"/>
                  </a:lnTo>
                  <a:lnTo>
                    <a:pt x="811350" y="71073"/>
                  </a:lnTo>
                  <a:close/>
                  <a:moveTo>
                    <a:pt x="925395" y="100402"/>
                  </a:moveTo>
                  <a:lnTo>
                    <a:pt x="944251" y="98820"/>
                  </a:lnTo>
                  <a:cubicBezTo>
                    <a:pt x="945135" y="106042"/>
                    <a:pt x="947213" y="111960"/>
                    <a:pt x="950485" y="116591"/>
                  </a:cubicBezTo>
                  <a:cubicBezTo>
                    <a:pt x="953758" y="121239"/>
                    <a:pt x="958826" y="124964"/>
                    <a:pt x="965687" y="127822"/>
                  </a:cubicBezTo>
                  <a:cubicBezTo>
                    <a:pt x="972538" y="130680"/>
                    <a:pt x="980284" y="132088"/>
                    <a:pt x="988880" y="132088"/>
                  </a:cubicBezTo>
                  <a:cubicBezTo>
                    <a:pt x="996506" y="132088"/>
                    <a:pt x="1003231" y="131008"/>
                    <a:pt x="1009068" y="128864"/>
                  </a:cubicBezTo>
                  <a:cubicBezTo>
                    <a:pt x="1014915" y="126682"/>
                    <a:pt x="1019273" y="123726"/>
                    <a:pt x="1022131" y="119957"/>
                  </a:cubicBezTo>
                  <a:cubicBezTo>
                    <a:pt x="1024973" y="116166"/>
                    <a:pt x="1026413" y="112059"/>
                    <a:pt x="1026413" y="107591"/>
                  </a:cubicBezTo>
                  <a:cubicBezTo>
                    <a:pt x="1026413" y="103053"/>
                    <a:pt x="1025049" y="99120"/>
                    <a:pt x="1022268" y="95728"/>
                  </a:cubicBezTo>
                  <a:cubicBezTo>
                    <a:pt x="1019518" y="92329"/>
                    <a:pt x="1014980" y="89515"/>
                    <a:pt x="1008686" y="87218"/>
                  </a:cubicBezTo>
                  <a:cubicBezTo>
                    <a:pt x="1004606" y="85713"/>
                    <a:pt x="995666" y="83368"/>
                    <a:pt x="981762" y="80171"/>
                  </a:cubicBezTo>
                  <a:cubicBezTo>
                    <a:pt x="967902" y="76975"/>
                    <a:pt x="958144" y="73980"/>
                    <a:pt x="952591" y="71166"/>
                  </a:cubicBezTo>
                  <a:cubicBezTo>
                    <a:pt x="945380" y="67571"/>
                    <a:pt x="939996" y="63066"/>
                    <a:pt x="936440" y="57720"/>
                  </a:cubicBezTo>
                  <a:cubicBezTo>
                    <a:pt x="932922" y="52380"/>
                    <a:pt x="931165" y="46402"/>
                    <a:pt x="931165" y="39742"/>
                  </a:cubicBezTo>
                  <a:cubicBezTo>
                    <a:pt x="931165" y="32487"/>
                    <a:pt x="933309" y="25669"/>
                    <a:pt x="937635" y="19353"/>
                  </a:cubicBezTo>
                  <a:cubicBezTo>
                    <a:pt x="941960" y="13004"/>
                    <a:pt x="948298" y="8198"/>
                    <a:pt x="956611" y="4898"/>
                  </a:cubicBezTo>
                  <a:cubicBezTo>
                    <a:pt x="964940" y="1636"/>
                    <a:pt x="974169" y="0"/>
                    <a:pt x="984342" y="0"/>
                  </a:cubicBezTo>
                  <a:cubicBezTo>
                    <a:pt x="995562" y="0"/>
                    <a:pt x="1005402" y="1707"/>
                    <a:pt x="1014004" y="5171"/>
                  </a:cubicBezTo>
                  <a:cubicBezTo>
                    <a:pt x="1022546" y="8602"/>
                    <a:pt x="1029129" y="13680"/>
                    <a:pt x="1033744" y="20362"/>
                  </a:cubicBezTo>
                  <a:cubicBezTo>
                    <a:pt x="1038315" y="27049"/>
                    <a:pt x="1040819" y="34642"/>
                    <a:pt x="1041157" y="43107"/>
                  </a:cubicBezTo>
                  <a:lnTo>
                    <a:pt x="1021989" y="44487"/>
                  </a:lnTo>
                  <a:cubicBezTo>
                    <a:pt x="1020926" y="35378"/>
                    <a:pt x="1017440" y="28456"/>
                    <a:pt x="1011495" y="23826"/>
                  </a:cubicBezTo>
                  <a:cubicBezTo>
                    <a:pt x="1005549" y="19156"/>
                    <a:pt x="996795" y="16838"/>
                    <a:pt x="985182" y="16838"/>
                  </a:cubicBezTo>
                  <a:cubicBezTo>
                    <a:pt x="973067" y="16838"/>
                    <a:pt x="964280" y="18955"/>
                    <a:pt x="958716" y="23182"/>
                  </a:cubicBezTo>
                  <a:cubicBezTo>
                    <a:pt x="953186" y="27420"/>
                    <a:pt x="950409" y="32531"/>
                    <a:pt x="950409" y="38482"/>
                  </a:cubicBezTo>
                  <a:cubicBezTo>
                    <a:pt x="950409" y="43686"/>
                    <a:pt x="952378" y="47951"/>
                    <a:pt x="956289" y="51284"/>
                  </a:cubicBezTo>
                  <a:cubicBezTo>
                    <a:pt x="960167" y="54644"/>
                    <a:pt x="970182" y="58069"/>
                    <a:pt x="986437" y="61560"/>
                  </a:cubicBezTo>
                  <a:cubicBezTo>
                    <a:pt x="1002691" y="65084"/>
                    <a:pt x="1013846" y="68144"/>
                    <a:pt x="1019900" y="70773"/>
                  </a:cubicBezTo>
                  <a:cubicBezTo>
                    <a:pt x="1028709" y="74668"/>
                    <a:pt x="1035211" y="79566"/>
                    <a:pt x="1039406" y="85484"/>
                  </a:cubicBezTo>
                  <a:cubicBezTo>
                    <a:pt x="1043584" y="91429"/>
                    <a:pt x="1045657" y="98291"/>
                    <a:pt x="1045657" y="106015"/>
                  </a:cubicBezTo>
                  <a:cubicBezTo>
                    <a:pt x="1045657" y="113706"/>
                    <a:pt x="1043377" y="120933"/>
                    <a:pt x="1038762" y="127724"/>
                  </a:cubicBezTo>
                  <a:cubicBezTo>
                    <a:pt x="1034148" y="134499"/>
                    <a:pt x="1027531" y="139784"/>
                    <a:pt x="1018913" y="143581"/>
                  </a:cubicBezTo>
                  <a:cubicBezTo>
                    <a:pt x="1010295" y="147344"/>
                    <a:pt x="1000580" y="149226"/>
                    <a:pt x="989818" y="149226"/>
                  </a:cubicBezTo>
                  <a:cubicBezTo>
                    <a:pt x="976116" y="149226"/>
                    <a:pt x="964657" y="147344"/>
                    <a:pt x="955427" y="143515"/>
                  </a:cubicBezTo>
                  <a:cubicBezTo>
                    <a:pt x="946182" y="139719"/>
                    <a:pt x="938927" y="134002"/>
                    <a:pt x="933653" y="126339"/>
                  </a:cubicBezTo>
                  <a:cubicBezTo>
                    <a:pt x="928422" y="118719"/>
                    <a:pt x="925640" y="110046"/>
                    <a:pt x="925395" y="100402"/>
                  </a:cubicBezTo>
                </a:path>
              </a:pathLst>
            </a:custGeom>
            <a:solidFill>
              <a:srgbClr val="FFFFFF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31" name="Dowolny kształt: kształt 8">
              <a:extLst>
                <a:ext uri="{FF2B5EF4-FFF2-40B4-BE49-F238E27FC236}">
                  <a16:creationId xmlns:a16="http://schemas.microsoft.com/office/drawing/2014/main" id="{F46ED83F-577F-4523-84B4-DC09076A67F7}"/>
                </a:ext>
              </a:extLst>
            </p:cNvPr>
            <p:cNvSpPr/>
            <p:nvPr/>
          </p:nvSpPr>
          <p:spPr>
            <a:xfrm>
              <a:off x="471575" y="448747"/>
              <a:ext cx="491696" cy="330917"/>
            </a:xfrm>
            <a:custGeom>
              <a:avLst/>
              <a:gdLst>
                <a:gd name="connsiteX0" fmla="*/ 99448 w 491696"/>
                <a:gd name="connsiteY0" fmla="*/ 0 h 330917"/>
                <a:gd name="connsiteX1" fmla="*/ 491696 w 491696"/>
                <a:gd name="connsiteY1" fmla="*/ 0 h 330917"/>
                <a:gd name="connsiteX2" fmla="*/ 392243 w 491696"/>
                <a:gd name="connsiteY2" fmla="*/ 330918 h 330917"/>
                <a:gd name="connsiteX3" fmla="*/ 0 w 491696"/>
                <a:gd name="connsiteY3" fmla="*/ 330918 h 330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696" h="330917">
                  <a:moveTo>
                    <a:pt x="99448" y="0"/>
                  </a:moveTo>
                  <a:lnTo>
                    <a:pt x="491696" y="0"/>
                  </a:lnTo>
                  <a:lnTo>
                    <a:pt x="392243" y="330918"/>
                  </a:lnTo>
                  <a:lnTo>
                    <a:pt x="0" y="330918"/>
                  </a:lnTo>
                  <a:close/>
                </a:path>
              </a:pathLst>
            </a:custGeom>
            <a:solidFill>
              <a:schemeClr val="bg1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32" name="Dowolny kształt: kształt 9">
              <a:extLst>
                <a:ext uri="{FF2B5EF4-FFF2-40B4-BE49-F238E27FC236}">
                  <a16:creationId xmlns:a16="http://schemas.microsoft.com/office/drawing/2014/main" id="{AABAEF71-9B08-4C9E-BBE1-083171B3420F}"/>
                </a:ext>
              </a:extLst>
            </p:cNvPr>
            <p:cNvSpPr/>
            <p:nvPr/>
          </p:nvSpPr>
          <p:spPr>
            <a:xfrm>
              <a:off x="562028" y="486531"/>
              <a:ext cx="318426" cy="256577"/>
            </a:xfrm>
            <a:custGeom>
              <a:avLst/>
              <a:gdLst>
                <a:gd name="connsiteX0" fmla="*/ 281821 w 318426"/>
                <a:gd name="connsiteY0" fmla="*/ 164772 h 256577"/>
                <a:gd name="connsiteX1" fmla="*/ 281668 w 318426"/>
                <a:gd name="connsiteY1" fmla="*/ 71946 h 256577"/>
                <a:gd name="connsiteX2" fmla="*/ 210154 w 318426"/>
                <a:gd name="connsiteY2" fmla="*/ 31707 h 256577"/>
                <a:gd name="connsiteX3" fmla="*/ 159317 w 318426"/>
                <a:gd name="connsiteY3" fmla="*/ 41640 h 256577"/>
                <a:gd name="connsiteX4" fmla="*/ 156388 w 318426"/>
                <a:gd name="connsiteY4" fmla="*/ 33676 h 256577"/>
                <a:gd name="connsiteX5" fmla="*/ 206123 w 318426"/>
                <a:gd name="connsiteY5" fmla="*/ 16124 h 256577"/>
                <a:gd name="connsiteX6" fmla="*/ 313970 w 318426"/>
                <a:gd name="connsiteY6" fmla="*/ 47482 h 256577"/>
                <a:gd name="connsiteX7" fmla="*/ 318427 w 318426"/>
                <a:gd name="connsiteY7" fmla="*/ 75480 h 256577"/>
                <a:gd name="connsiteX8" fmla="*/ 318383 w 318426"/>
                <a:gd name="connsiteY8" fmla="*/ 163201 h 256577"/>
                <a:gd name="connsiteX9" fmla="*/ 279590 w 318426"/>
                <a:gd name="connsiteY9" fmla="*/ 216317 h 256577"/>
                <a:gd name="connsiteX10" fmla="*/ 189933 w 318426"/>
                <a:gd name="connsiteY10" fmla="*/ 256577 h 256577"/>
                <a:gd name="connsiteX11" fmla="*/ 189933 w 318426"/>
                <a:gd name="connsiteY11" fmla="*/ 256566 h 256577"/>
                <a:gd name="connsiteX12" fmla="*/ 122242 w 318426"/>
                <a:gd name="connsiteY12" fmla="*/ 218204 h 256577"/>
                <a:gd name="connsiteX13" fmla="*/ 0 w 318426"/>
                <a:gd name="connsiteY13" fmla="*/ 160806 h 256577"/>
                <a:gd name="connsiteX14" fmla="*/ 0 w 318426"/>
                <a:gd name="connsiteY14" fmla="*/ 57246 h 256577"/>
                <a:gd name="connsiteX15" fmla="*/ 31598 w 318426"/>
                <a:gd name="connsiteY15" fmla="*/ 14695 h 256577"/>
                <a:gd name="connsiteX16" fmla="*/ 117682 w 318426"/>
                <a:gd name="connsiteY16" fmla="*/ 6000 h 256577"/>
                <a:gd name="connsiteX17" fmla="*/ 185046 w 318426"/>
                <a:gd name="connsiteY17" fmla="*/ 0 h 256577"/>
                <a:gd name="connsiteX18" fmla="*/ 185046 w 318426"/>
                <a:gd name="connsiteY18" fmla="*/ 131 h 256577"/>
                <a:gd name="connsiteX19" fmla="*/ 187959 w 318426"/>
                <a:gd name="connsiteY19" fmla="*/ 5607 h 256577"/>
                <a:gd name="connsiteX20" fmla="*/ 187959 w 318426"/>
                <a:gd name="connsiteY20" fmla="*/ 5335 h 256577"/>
                <a:gd name="connsiteX21" fmla="*/ 114306 w 318426"/>
                <a:gd name="connsiteY21" fmla="*/ 22407 h 256577"/>
                <a:gd name="connsiteX22" fmla="*/ 46642 w 318426"/>
                <a:gd name="connsiteY22" fmla="*/ 34091 h 256577"/>
                <a:gd name="connsiteX23" fmla="*/ 38493 w 318426"/>
                <a:gd name="connsiteY23" fmla="*/ 76451 h 256577"/>
                <a:gd name="connsiteX24" fmla="*/ 38493 w 318426"/>
                <a:gd name="connsiteY24" fmla="*/ 132693 h 256577"/>
                <a:gd name="connsiteX25" fmla="*/ 64920 w 318426"/>
                <a:gd name="connsiteY25" fmla="*/ 180666 h 256577"/>
                <a:gd name="connsiteX26" fmla="*/ 123011 w 318426"/>
                <a:gd name="connsiteY26" fmla="*/ 189497 h 256577"/>
                <a:gd name="connsiteX27" fmla="*/ 191472 w 318426"/>
                <a:gd name="connsiteY27" fmla="*/ 225404 h 256577"/>
                <a:gd name="connsiteX28" fmla="*/ 191472 w 318426"/>
                <a:gd name="connsiteY28" fmla="*/ 225743 h 256577"/>
                <a:gd name="connsiteX29" fmla="*/ 228775 w 318426"/>
                <a:gd name="connsiteY29" fmla="*/ 209619 h 256577"/>
                <a:gd name="connsiteX30" fmla="*/ 281821 w 318426"/>
                <a:gd name="connsiteY30" fmla="*/ 164772 h 256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18426" h="256577">
                  <a:moveTo>
                    <a:pt x="281821" y="164772"/>
                  </a:moveTo>
                  <a:lnTo>
                    <a:pt x="281668" y="71946"/>
                  </a:lnTo>
                  <a:cubicBezTo>
                    <a:pt x="281134" y="35929"/>
                    <a:pt x="250348" y="30802"/>
                    <a:pt x="210154" y="31707"/>
                  </a:cubicBezTo>
                  <a:cubicBezTo>
                    <a:pt x="191624" y="32133"/>
                    <a:pt x="173559" y="36666"/>
                    <a:pt x="159317" y="41640"/>
                  </a:cubicBezTo>
                  <a:lnTo>
                    <a:pt x="156388" y="33676"/>
                  </a:lnTo>
                  <a:cubicBezTo>
                    <a:pt x="162524" y="28424"/>
                    <a:pt x="204061" y="16576"/>
                    <a:pt x="206123" y="16124"/>
                  </a:cubicBezTo>
                  <a:cubicBezTo>
                    <a:pt x="249186" y="6311"/>
                    <a:pt x="302701" y="14689"/>
                    <a:pt x="313970" y="47482"/>
                  </a:cubicBezTo>
                  <a:cubicBezTo>
                    <a:pt x="317030" y="56395"/>
                    <a:pt x="318432" y="66366"/>
                    <a:pt x="318427" y="75480"/>
                  </a:cubicBezTo>
                  <a:lnTo>
                    <a:pt x="318383" y="163201"/>
                  </a:lnTo>
                  <a:cubicBezTo>
                    <a:pt x="318547" y="183388"/>
                    <a:pt x="301468" y="205113"/>
                    <a:pt x="279590" y="216317"/>
                  </a:cubicBezTo>
                  <a:cubicBezTo>
                    <a:pt x="243595" y="234748"/>
                    <a:pt x="223883" y="230264"/>
                    <a:pt x="189933" y="256577"/>
                  </a:cubicBezTo>
                  <a:lnTo>
                    <a:pt x="189933" y="256566"/>
                  </a:lnTo>
                  <a:cubicBezTo>
                    <a:pt x="167619" y="229370"/>
                    <a:pt x="145517" y="222132"/>
                    <a:pt x="122242" y="218204"/>
                  </a:cubicBezTo>
                  <a:cubicBezTo>
                    <a:pt x="87284" y="212303"/>
                    <a:pt x="3818" y="210295"/>
                    <a:pt x="0" y="160806"/>
                  </a:cubicBezTo>
                  <a:lnTo>
                    <a:pt x="0" y="57246"/>
                  </a:lnTo>
                  <a:cubicBezTo>
                    <a:pt x="1489" y="42671"/>
                    <a:pt x="5002" y="28511"/>
                    <a:pt x="31598" y="14695"/>
                  </a:cubicBezTo>
                  <a:cubicBezTo>
                    <a:pt x="55697" y="2187"/>
                    <a:pt x="89149" y="-1238"/>
                    <a:pt x="117682" y="6000"/>
                  </a:cubicBezTo>
                  <a:cubicBezTo>
                    <a:pt x="135775" y="10369"/>
                    <a:pt x="169975" y="9993"/>
                    <a:pt x="185046" y="0"/>
                  </a:cubicBezTo>
                  <a:lnTo>
                    <a:pt x="185046" y="131"/>
                  </a:lnTo>
                  <a:lnTo>
                    <a:pt x="187959" y="5607"/>
                  </a:lnTo>
                  <a:lnTo>
                    <a:pt x="187959" y="5335"/>
                  </a:lnTo>
                  <a:cubicBezTo>
                    <a:pt x="165012" y="23116"/>
                    <a:pt x="146831" y="28931"/>
                    <a:pt x="114306" y="22407"/>
                  </a:cubicBezTo>
                  <a:cubicBezTo>
                    <a:pt x="89673" y="16042"/>
                    <a:pt x="56651" y="18311"/>
                    <a:pt x="46642" y="34091"/>
                  </a:cubicBezTo>
                  <a:cubicBezTo>
                    <a:pt x="38749" y="46522"/>
                    <a:pt x="40004" y="60764"/>
                    <a:pt x="38493" y="76451"/>
                  </a:cubicBezTo>
                  <a:lnTo>
                    <a:pt x="38493" y="132693"/>
                  </a:lnTo>
                  <a:cubicBezTo>
                    <a:pt x="40757" y="161373"/>
                    <a:pt x="39900" y="172408"/>
                    <a:pt x="64920" y="180666"/>
                  </a:cubicBezTo>
                  <a:cubicBezTo>
                    <a:pt x="86662" y="187844"/>
                    <a:pt x="114410" y="188008"/>
                    <a:pt x="123011" y="189497"/>
                  </a:cubicBezTo>
                  <a:cubicBezTo>
                    <a:pt x="123011" y="189497"/>
                    <a:pt x="161210" y="191892"/>
                    <a:pt x="191472" y="225404"/>
                  </a:cubicBezTo>
                  <a:lnTo>
                    <a:pt x="191472" y="225743"/>
                  </a:lnTo>
                  <a:cubicBezTo>
                    <a:pt x="204710" y="217964"/>
                    <a:pt x="212597" y="215401"/>
                    <a:pt x="228775" y="209619"/>
                  </a:cubicBezTo>
                  <a:cubicBezTo>
                    <a:pt x="253141" y="199828"/>
                    <a:pt x="280588" y="184266"/>
                    <a:pt x="281821" y="164772"/>
                  </a:cubicBezTo>
                </a:path>
              </a:pathLst>
            </a:custGeom>
            <a:solidFill>
              <a:schemeClr val="accent1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33" name="Dowolny kształt: kształt 10">
              <a:extLst>
                <a:ext uri="{FF2B5EF4-FFF2-40B4-BE49-F238E27FC236}">
                  <a16:creationId xmlns:a16="http://schemas.microsoft.com/office/drawing/2014/main" id="{437E581B-F42B-4628-8654-52DC525EE881}"/>
                </a:ext>
              </a:extLst>
            </p:cNvPr>
            <p:cNvSpPr/>
            <p:nvPr/>
          </p:nvSpPr>
          <p:spPr>
            <a:xfrm>
              <a:off x="1023976" y="721143"/>
              <a:ext cx="1175028" cy="76472"/>
            </a:xfrm>
            <a:custGeom>
              <a:avLst/>
              <a:gdLst>
                <a:gd name="connsiteX0" fmla="*/ 1125779 w 1175028"/>
                <a:gd name="connsiteY0" fmla="*/ 41089 h 76472"/>
                <a:gd name="connsiteX1" fmla="*/ 1133470 w 1175028"/>
                <a:gd name="connsiteY1" fmla="*/ 40424 h 76472"/>
                <a:gd name="connsiteX2" fmla="*/ 1136072 w 1175028"/>
                <a:gd name="connsiteY2" fmla="*/ 47684 h 76472"/>
                <a:gd name="connsiteX3" fmla="*/ 1142284 w 1175028"/>
                <a:gd name="connsiteY3" fmla="*/ 52304 h 76472"/>
                <a:gd name="connsiteX4" fmla="*/ 1151786 w 1175028"/>
                <a:gd name="connsiteY4" fmla="*/ 54038 h 76472"/>
                <a:gd name="connsiteX5" fmla="*/ 1159990 w 1175028"/>
                <a:gd name="connsiteY5" fmla="*/ 52718 h 76472"/>
                <a:gd name="connsiteX6" fmla="*/ 1165346 w 1175028"/>
                <a:gd name="connsiteY6" fmla="*/ 49086 h 76472"/>
                <a:gd name="connsiteX7" fmla="*/ 1167157 w 1175028"/>
                <a:gd name="connsiteY7" fmla="*/ 44057 h 76472"/>
                <a:gd name="connsiteX8" fmla="*/ 1165434 w 1175028"/>
                <a:gd name="connsiteY8" fmla="*/ 39186 h 76472"/>
                <a:gd name="connsiteX9" fmla="*/ 1159903 w 1175028"/>
                <a:gd name="connsiteY9" fmla="*/ 35722 h 76472"/>
                <a:gd name="connsiteX10" fmla="*/ 1148846 w 1175028"/>
                <a:gd name="connsiteY10" fmla="*/ 32831 h 76472"/>
                <a:gd name="connsiteX11" fmla="*/ 1136923 w 1175028"/>
                <a:gd name="connsiteY11" fmla="*/ 29116 h 76472"/>
                <a:gd name="connsiteX12" fmla="*/ 1130274 w 1175028"/>
                <a:gd name="connsiteY12" fmla="*/ 23596 h 76472"/>
                <a:gd name="connsiteX13" fmla="*/ 1128114 w 1175028"/>
                <a:gd name="connsiteY13" fmla="*/ 16244 h 76472"/>
                <a:gd name="connsiteX14" fmla="*/ 1130786 w 1175028"/>
                <a:gd name="connsiteY14" fmla="*/ 7920 h 76472"/>
                <a:gd name="connsiteX15" fmla="*/ 1138575 w 1175028"/>
                <a:gd name="connsiteY15" fmla="*/ 1980 h 76472"/>
                <a:gd name="connsiteX16" fmla="*/ 1149877 w 1175028"/>
                <a:gd name="connsiteY16" fmla="*/ 0 h 76472"/>
                <a:gd name="connsiteX17" fmla="*/ 1162063 w 1175028"/>
                <a:gd name="connsiteY17" fmla="*/ 2144 h 76472"/>
                <a:gd name="connsiteX18" fmla="*/ 1170097 w 1175028"/>
                <a:gd name="connsiteY18" fmla="*/ 8335 h 76472"/>
                <a:gd name="connsiteX19" fmla="*/ 1173114 w 1175028"/>
                <a:gd name="connsiteY19" fmla="*/ 17656 h 76472"/>
                <a:gd name="connsiteX20" fmla="*/ 1165346 w 1175028"/>
                <a:gd name="connsiteY20" fmla="*/ 18229 h 76472"/>
                <a:gd name="connsiteX21" fmla="*/ 1161032 w 1175028"/>
                <a:gd name="connsiteY21" fmla="*/ 9736 h 76472"/>
                <a:gd name="connsiteX22" fmla="*/ 1150232 w 1175028"/>
                <a:gd name="connsiteY22" fmla="*/ 6840 h 76472"/>
                <a:gd name="connsiteX23" fmla="*/ 1139437 w 1175028"/>
                <a:gd name="connsiteY23" fmla="*/ 9486 h 76472"/>
                <a:gd name="connsiteX24" fmla="*/ 1136072 w 1175028"/>
                <a:gd name="connsiteY24" fmla="*/ 15753 h 76472"/>
                <a:gd name="connsiteX25" fmla="*/ 1138395 w 1175028"/>
                <a:gd name="connsiteY25" fmla="*/ 20940 h 76472"/>
                <a:gd name="connsiteX26" fmla="*/ 1150755 w 1175028"/>
                <a:gd name="connsiteY26" fmla="*/ 25156 h 76472"/>
                <a:gd name="connsiteX27" fmla="*/ 1164490 w 1175028"/>
                <a:gd name="connsiteY27" fmla="*/ 28942 h 76472"/>
                <a:gd name="connsiteX28" fmla="*/ 1172437 w 1175028"/>
                <a:gd name="connsiteY28" fmla="*/ 34964 h 76472"/>
                <a:gd name="connsiteX29" fmla="*/ 1175028 w 1175028"/>
                <a:gd name="connsiteY29" fmla="*/ 43375 h 76472"/>
                <a:gd name="connsiteX30" fmla="*/ 1172186 w 1175028"/>
                <a:gd name="connsiteY30" fmla="*/ 52211 h 76472"/>
                <a:gd name="connsiteX31" fmla="*/ 1164070 w 1175028"/>
                <a:gd name="connsiteY31" fmla="*/ 58718 h 76472"/>
                <a:gd name="connsiteX32" fmla="*/ 1152135 w 1175028"/>
                <a:gd name="connsiteY32" fmla="*/ 61031 h 76472"/>
                <a:gd name="connsiteX33" fmla="*/ 1138063 w 1175028"/>
                <a:gd name="connsiteY33" fmla="*/ 58718 h 76472"/>
                <a:gd name="connsiteX34" fmla="*/ 1129155 w 1175028"/>
                <a:gd name="connsiteY34" fmla="*/ 51709 h 76472"/>
                <a:gd name="connsiteX35" fmla="*/ 1125779 w 1175028"/>
                <a:gd name="connsiteY35" fmla="*/ 41089 h 76472"/>
                <a:gd name="connsiteX36" fmla="*/ 1079137 w 1175028"/>
                <a:gd name="connsiteY36" fmla="*/ 29040 h 76472"/>
                <a:gd name="connsiteX37" fmla="*/ 1095119 w 1175028"/>
                <a:gd name="connsiteY37" fmla="*/ 29040 h 76472"/>
                <a:gd name="connsiteX38" fmla="*/ 1106350 w 1175028"/>
                <a:gd name="connsiteY38" fmla="*/ 26231 h 76472"/>
                <a:gd name="connsiteX39" fmla="*/ 1109715 w 1175028"/>
                <a:gd name="connsiteY39" fmla="*/ 18316 h 76472"/>
                <a:gd name="connsiteX40" fmla="*/ 1107735 w 1175028"/>
                <a:gd name="connsiteY40" fmla="*/ 11962 h 76472"/>
                <a:gd name="connsiteX41" fmla="*/ 1102548 w 1175028"/>
                <a:gd name="connsiteY41" fmla="*/ 8498 h 76472"/>
                <a:gd name="connsiteX42" fmla="*/ 1094950 w 1175028"/>
                <a:gd name="connsiteY42" fmla="*/ 8002 h 76472"/>
                <a:gd name="connsiteX43" fmla="*/ 1079142 w 1175028"/>
                <a:gd name="connsiteY43" fmla="*/ 8002 h 76472"/>
                <a:gd name="connsiteX44" fmla="*/ 1079142 w 1175028"/>
                <a:gd name="connsiteY44" fmla="*/ 29040 h 76472"/>
                <a:gd name="connsiteX45" fmla="*/ 1070933 w 1175028"/>
                <a:gd name="connsiteY45" fmla="*/ 60055 h 76472"/>
                <a:gd name="connsiteX46" fmla="*/ 1070933 w 1175028"/>
                <a:gd name="connsiteY46" fmla="*/ 993 h 76472"/>
                <a:gd name="connsiteX47" fmla="*/ 1094252 w 1175028"/>
                <a:gd name="connsiteY47" fmla="*/ 993 h 76472"/>
                <a:gd name="connsiteX48" fmla="*/ 1103672 w 1175028"/>
                <a:gd name="connsiteY48" fmla="*/ 1565 h 76472"/>
                <a:gd name="connsiteX49" fmla="*/ 1111352 w 1175028"/>
                <a:gd name="connsiteY49" fmla="*/ 4293 h 76472"/>
                <a:gd name="connsiteX50" fmla="*/ 1116283 w 1175028"/>
                <a:gd name="connsiteY50" fmla="*/ 9982 h 76472"/>
                <a:gd name="connsiteX51" fmla="*/ 1118181 w 1175028"/>
                <a:gd name="connsiteY51" fmla="*/ 18066 h 76472"/>
                <a:gd name="connsiteX52" fmla="*/ 1113173 w 1175028"/>
                <a:gd name="connsiteY52" fmla="*/ 30851 h 76472"/>
                <a:gd name="connsiteX53" fmla="*/ 1095021 w 1175028"/>
                <a:gd name="connsiteY53" fmla="*/ 36049 h 76472"/>
                <a:gd name="connsiteX54" fmla="*/ 1079137 w 1175028"/>
                <a:gd name="connsiteY54" fmla="*/ 36049 h 76472"/>
                <a:gd name="connsiteX55" fmla="*/ 1079137 w 1175028"/>
                <a:gd name="connsiteY55" fmla="*/ 60049 h 76472"/>
                <a:gd name="connsiteX56" fmla="*/ 1070933 w 1175028"/>
                <a:gd name="connsiteY56" fmla="*/ 60049 h 76472"/>
                <a:gd name="connsiteX57" fmla="*/ 1021171 w 1175028"/>
                <a:gd name="connsiteY57" fmla="*/ 53046 h 76472"/>
                <a:gd name="connsiteX58" fmla="*/ 1036553 w 1175028"/>
                <a:gd name="connsiteY58" fmla="*/ 53046 h 76472"/>
                <a:gd name="connsiteX59" fmla="*/ 1042166 w 1175028"/>
                <a:gd name="connsiteY59" fmla="*/ 52800 h 76472"/>
                <a:gd name="connsiteX60" fmla="*/ 1046830 w 1175028"/>
                <a:gd name="connsiteY60" fmla="*/ 51142 h 76472"/>
                <a:gd name="connsiteX61" fmla="*/ 1050015 w 1175028"/>
                <a:gd name="connsiteY61" fmla="*/ 47929 h 76472"/>
                <a:gd name="connsiteX62" fmla="*/ 1051231 w 1175028"/>
                <a:gd name="connsiteY62" fmla="*/ 42900 h 76472"/>
                <a:gd name="connsiteX63" fmla="*/ 1049421 w 1175028"/>
                <a:gd name="connsiteY63" fmla="*/ 37200 h 76472"/>
                <a:gd name="connsiteX64" fmla="*/ 1044489 w 1175028"/>
                <a:gd name="connsiteY64" fmla="*/ 33736 h 76472"/>
                <a:gd name="connsiteX65" fmla="*/ 1035511 w 1175028"/>
                <a:gd name="connsiteY65" fmla="*/ 32744 h 76472"/>
                <a:gd name="connsiteX66" fmla="*/ 1021171 w 1175028"/>
                <a:gd name="connsiteY66" fmla="*/ 32744 h 76472"/>
                <a:gd name="connsiteX67" fmla="*/ 1021171 w 1175028"/>
                <a:gd name="connsiteY67" fmla="*/ 53046 h 76472"/>
                <a:gd name="connsiteX68" fmla="*/ 1021171 w 1175028"/>
                <a:gd name="connsiteY68" fmla="*/ 25816 h 76472"/>
                <a:gd name="connsiteX69" fmla="*/ 1034562 w 1175028"/>
                <a:gd name="connsiteY69" fmla="*/ 25816 h 76472"/>
                <a:gd name="connsiteX70" fmla="*/ 1042340 w 1175028"/>
                <a:gd name="connsiteY70" fmla="*/ 25167 h 76472"/>
                <a:gd name="connsiteX71" fmla="*/ 1047091 w 1175028"/>
                <a:gd name="connsiteY71" fmla="*/ 22195 h 76472"/>
                <a:gd name="connsiteX72" fmla="*/ 1048646 w 1175028"/>
                <a:gd name="connsiteY72" fmla="*/ 16996 h 76472"/>
                <a:gd name="connsiteX73" fmla="*/ 1047173 w 1175028"/>
                <a:gd name="connsiteY73" fmla="*/ 11880 h 76472"/>
                <a:gd name="connsiteX74" fmla="*/ 1042946 w 1175028"/>
                <a:gd name="connsiteY74" fmla="*/ 8825 h 76472"/>
                <a:gd name="connsiteX75" fmla="*/ 1033526 w 1175028"/>
                <a:gd name="connsiteY75" fmla="*/ 8002 h 76472"/>
                <a:gd name="connsiteX76" fmla="*/ 1021166 w 1175028"/>
                <a:gd name="connsiteY76" fmla="*/ 8002 h 76472"/>
                <a:gd name="connsiteX77" fmla="*/ 1021166 w 1175028"/>
                <a:gd name="connsiteY77" fmla="*/ 25816 h 76472"/>
                <a:gd name="connsiteX78" fmla="*/ 1012968 w 1175028"/>
                <a:gd name="connsiteY78" fmla="*/ 60055 h 76472"/>
                <a:gd name="connsiteX79" fmla="*/ 1012968 w 1175028"/>
                <a:gd name="connsiteY79" fmla="*/ 993 h 76472"/>
                <a:gd name="connsiteX80" fmla="*/ 1036204 w 1175028"/>
                <a:gd name="connsiteY80" fmla="*/ 993 h 76472"/>
                <a:gd name="connsiteX81" fmla="*/ 1047517 w 1175028"/>
                <a:gd name="connsiteY81" fmla="*/ 2804 h 76472"/>
                <a:gd name="connsiteX82" fmla="*/ 1054248 w 1175028"/>
                <a:gd name="connsiteY82" fmla="*/ 8335 h 76472"/>
                <a:gd name="connsiteX83" fmla="*/ 1056675 w 1175028"/>
                <a:gd name="connsiteY83" fmla="*/ 16091 h 76472"/>
                <a:gd name="connsiteX84" fmla="*/ 1054515 w 1175028"/>
                <a:gd name="connsiteY84" fmla="*/ 23258 h 76472"/>
                <a:gd name="connsiteX85" fmla="*/ 1048035 w 1175028"/>
                <a:gd name="connsiteY85" fmla="*/ 28626 h 76472"/>
                <a:gd name="connsiteX86" fmla="*/ 1056675 w 1175028"/>
                <a:gd name="connsiteY86" fmla="*/ 33982 h 76472"/>
                <a:gd name="connsiteX87" fmla="*/ 1059702 w 1175028"/>
                <a:gd name="connsiteY87" fmla="*/ 42900 h 76472"/>
                <a:gd name="connsiteX88" fmla="*/ 1057881 w 1175028"/>
                <a:gd name="connsiteY88" fmla="*/ 50646 h 76472"/>
                <a:gd name="connsiteX89" fmla="*/ 1053310 w 1175028"/>
                <a:gd name="connsiteY89" fmla="*/ 56177 h 76472"/>
                <a:gd name="connsiteX90" fmla="*/ 1046568 w 1175028"/>
                <a:gd name="connsiteY90" fmla="*/ 59062 h 76472"/>
                <a:gd name="connsiteX91" fmla="*/ 1036553 w 1175028"/>
                <a:gd name="connsiteY91" fmla="*/ 60055 h 76472"/>
                <a:gd name="connsiteX92" fmla="*/ 1012968 w 1175028"/>
                <a:gd name="connsiteY92" fmla="*/ 60055 h 76472"/>
                <a:gd name="connsiteX93" fmla="*/ 945156 w 1175028"/>
                <a:gd name="connsiteY93" fmla="*/ 60055 h 76472"/>
                <a:gd name="connsiteX94" fmla="*/ 945156 w 1175028"/>
                <a:gd name="connsiteY94" fmla="*/ 993 h 76472"/>
                <a:gd name="connsiteX95" fmla="*/ 952766 w 1175028"/>
                <a:gd name="connsiteY95" fmla="*/ 993 h 76472"/>
                <a:gd name="connsiteX96" fmla="*/ 952766 w 1175028"/>
                <a:gd name="connsiteY96" fmla="*/ 34647 h 76472"/>
                <a:gd name="connsiteX97" fmla="*/ 970727 w 1175028"/>
                <a:gd name="connsiteY97" fmla="*/ 17242 h 76472"/>
                <a:gd name="connsiteX98" fmla="*/ 980584 w 1175028"/>
                <a:gd name="connsiteY98" fmla="*/ 17242 h 76472"/>
                <a:gd name="connsiteX99" fmla="*/ 963473 w 1175028"/>
                <a:gd name="connsiteY99" fmla="*/ 33169 h 76472"/>
                <a:gd name="connsiteX100" fmla="*/ 982307 w 1175028"/>
                <a:gd name="connsiteY100" fmla="*/ 60060 h 76472"/>
                <a:gd name="connsiteX101" fmla="*/ 972975 w 1175028"/>
                <a:gd name="connsiteY101" fmla="*/ 60060 h 76472"/>
                <a:gd name="connsiteX102" fmla="*/ 958111 w 1175028"/>
                <a:gd name="connsiteY102" fmla="*/ 38198 h 76472"/>
                <a:gd name="connsiteX103" fmla="*/ 952766 w 1175028"/>
                <a:gd name="connsiteY103" fmla="*/ 43069 h 76472"/>
                <a:gd name="connsiteX104" fmla="*/ 952766 w 1175028"/>
                <a:gd name="connsiteY104" fmla="*/ 60060 h 76472"/>
                <a:gd name="connsiteX105" fmla="*/ 945156 w 1175028"/>
                <a:gd name="connsiteY105" fmla="*/ 60060 h 76472"/>
                <a:gd name="connsiteX106" fmla="*/ 897134 w 1175028"/>
                <a:gd name="connsiteY106" fmla="*/ 60055 h 76472"/>
                <a:gd name="connsiteX107" fmla="*/ 897134 w 1175028"/>
                <a:gd name="connsiteY107" fmla="*/ 17236 h 76472"/>
                <a:gd name="connsiteX108" fmla="*/ 903963 w 1175028"/>
                <a:gd name="connsiteY108" fmla="*/ 17236 h 76472"/>
                <a:gd name="connsiteX109" fmla="*/ 903963 w 1175028"/>
                <a:gd name="connsiteY109" fmla="*/ 23340 h 76472"/>
                <a:gd name="connsiteX110" fmla="*/ 918216 w 1175028"/>
                <a:gd name="connsiteY110" fmla="*/ 16331 h 76472"/>
                <a:gd name="connsiteX111" fmla="*/ 925640 w 1175028"/>
                <a:gd name="connsiteY111" fmla="*/ 17651 h 76472"/>
                <a:gd name="connsiteX112" fmla="*/ 930735 w 1175028"/>
                <a:gd name="connsiteY112" fmla="*/ 21371 h 76472"/>
                <a:gd name="connsiteX113" fmla="*/ 933162 w 1175028"/>
                <a:gd name="connsiteY113" fmla="*/ 26727 h 76472"/>
                <a:gd name="connsiteX114" fmla="*/ 933505 w 1175028"/>
                <a:gd name="connsiteY114" fmla="*/ 33736 h 76472"/>
                <a:gd name="connsiteX115" fmla="*/ 933505 w 1175028"/>
                <a:gd name="connsiteY115" fmla="*/ 60049 h 76472"/>
                <a:gd name="connsiteX116" fmla="*/ 925896 w 1175028"/>
                <a:gd name="connsiteY116" fmla="*/ 60049 h 76472"/>
                <a:gd name="connsiteX117" fmla="*/ 925896 w 1175028"/>
                <a:gd name="connsiteY117" fmla="*/ 33982 h 76472"/>
                <a:gd name="connsiteX118" fmla="*/ 925034 w 1175028"/>
                <a:gd name="connsiteY118" fmla="*/ 27382 h 76472"/>
                <a:gd name="connsiteX119" fmla="*/ 921925 w 1175028"/>
                <a:gd name="connsiteY119" fmla="*/ 23924 h 76472"/>
                <a:gd name="connsiteX120" fmla="*/ 916651 w 1175028"/>
                <a:gd name="connsiteY120" fmla="*/ 22604 h 76472"/>
                <a:gd name="connsiteX121" fmla="*/ 908278 w 1175028"/>
                <a:gd name="connsiteY121" fmla="*/ 25489 h 76472"/>
                <a:gd name="connsiteX122" fmla="*/ 904743 w 1175028"/>
                <a:gd name="connsiteY122" fmla="*/ 36698 h 76472"/>
                <a:gd name="connsiteX123" fmla="*/ 904743 w 1175028"/>
                <a:gd name="connsiteY123" fmla="*/ 60049 h 76472"/>
                <a:gd name="connsiteX124" fmla="*/ 897134 w 1175028"/>
                <a:gd name="connsiteY124" fmla="*/ 60049 h 76472"/>
                <a:gd name="connsiteX125" fmla="*/ 877700 w 1175028"/>
                <a:gd name="connsiteY125" fmla="*/ 38613 h 76472"/>
                <a:gd name="connsiteX126" fmla="*/ 865340 w 1175028"/>
                <a:gd name="connsiteY126" fmla="*/ 41329 h 76472"/>
                <a:gd name="connsiteX127" fmla="*/ 858691 w 1175028"/>
                <a:gd name="connsiteY127" fmla="*/ 42737 h 76472"/>
                <a:gd name="connsiteX128" fmla="*/ 855674 w 1175028"/>
                <a:gd name="connsiteY128" fmla="*/ 45126 h 76472"/>
                <a:gd name="connsiteX129" fmla="*/ 854632 w 1175028"/>
                <a:gd name="connsiteY129" fmla="*/ 48595 h 76472"/>
                <a:gd name="connsiteX130" fmla="*/ 856956 w 1175028"/>
                <a:gd name="connsiteY130" fmla="*/ 53378 h 76472"/>
                <a:gd name="connsiteX131" fmla="*/ 863616 w 1175028"/>
                <a:gd name="connsiteY131" fmla="*/ 55358 h 76472"/>
                <a:gd name="connsiteX132" fmla="*/ 871476 w 1175028"/>
                <a:gd name="connsiteY132" fmla="*/ 53537 h 76472"/>
                <a:gd name="connsiteX133" fmla="*/ 876483 w 1175028"/>
                <a:gd name="connsiteY133" fmla="*/ 48507 h 76472"/>
                <a:gd name="connsiteX134" fmla="*/ 877700 w 1175028"/>
                <a:gd name="connsiteY134" fmla="*/ 41247 h 76472"/>
                <a:gd name="connsiteX135" fmla="*/ 877700 w 1175028"/>
                <a:gd name="connsiteY135" fmla="*/ 38613 h 76472"/>
                <a:gd name="connsiteX136" fmla="*/ 878305 w 1175028"/>
                <a:gd name="connsiteY136" fmla="*/ 54769 h 76472"/>
                <a:gd name="connsiteX137" fmla="*/ 870189 w 1175028"/>
                <a:gd name="connsiteY137" fmla="*/ 59640 h 76472"/>
                <a:gd name="connsiteX138" fmla="*/ 861805 w 1175028"/>
                <a:gd name="connsiteY138" fmla="*/ 61047 h 76472"/>
                <a:gd name="connsiteX139" fmla="*/ 850492 w 1175028"/>
                <a:gd name="connsiteY139" fmla="*/ 57573 h 76472"/>
                <a:gd name="connsiteX140" fmla="*/ 846516 w 1175028"/>
                <a:gd name="connsiteY140" fmla="*/ 48753 h 76472"/>
                <a:gd name="connsiteX141" fmla="*/ 848071 w 1175028"/>
                <a:gd name="connsiteY141" fmla="*/ 43064 h 76472"/>
                <a:gd name="connsiteX142" fmla="*/ 851949 w 1175028"/>
                <a:gd name="connsiteY142" fmla="*/ 38858 h 76472"/>
                <a:gd name="connsiteX143" fmla="*/ 857403 w 1175028"/>
                <a:gd name="connsiteY143" fmla="*/ 36469 h 76472"/>
                <a:gd name="connsiteX144" fmla="*/ 864134 w 1175028"/>
                <a:gd name="connsiteY144" fmla="*/ 35389 h 76472"/>
                <a:gd name="connsiteX145" fmla="*/ 877694 w 1175028"/>
                <a:gd name="connsiteY145" fmla="*/ 32918 h 76472"/>
                <a:gd name="connsiteX146" fmla="*/ 877782 w 1175028"/>
                <a:gd name="connsiteY146" fmla="*/ 31015 h 76472"/>
                <a:gd name="connsiteX147" fmla="*/ 875622 w 1175028"/>
                <a:gd name="connsiteY147" fmla="*/ 24753 h 76472"/>
                <a:gd name="connsiteX148" fmla="*/ 866981 w 1175028"/>
                <a:gd name="connsiteY148" fmla="*/ 22271 h 76472"/>
                <a:gd name="connsiteX149" fmla="*/ 859045 w 1175028"/>
                <a:gd name="connsiteY149" fmla="*/ 24093 h 76472"/>
                <a:gd name="connsiteX150" fmla="*/ 855232 w 1175028"/>
                <a:gd name="connsiteY150" fmla="*/ 30442 h 76472"/>
                <a:gd name="connsiteX151" fmla="*/ 847809 w 1175028"/>
                <a:gd name="connsiteY151" fmla="*/ 29449 h 76472"/>
                <a:gd name="connsiteX152" fmla="*/ 851174 w 1175028"/>
                <a:gd name="connsiteY152" fmla="*/ 22107 h 76472"/>
                <a:gd name="connsiteX153" fmla="*/ 857927 w 1175028"/>
                <a:gd name="connsiteY153" fmla="*/ 17815 h 76472"/>
                <a:gd name="connsiteX154" fmla="*/ 868029 w 1175028"/>
                <a:gd name="connsiteY154" fmla="*/ 16336 h 76472"/>
                <a:gd name="connsiteX155" fmla="*/ 877351 w 1175028"/>
                <a:gd name="connsiteY155" fmla="*/ 17575 h 76472"/>
                <a:gd name="connsiteX156" fmla="*/ 882625 w 1175028"/>
                <a:gd name="connsiteY156" fmla="*/ 20875 h 76472"/>
                <a:gd name="connsiteX157" fmla="*/ 885042 w 1175028"/>
                <a:gd name="connsiteY157" fmla="*/ 25746 h 76472"/>
                <a:gd name="connsiteX158" fmla="*/ 885385 w 1175028"/>
                <a:gd name="connsiteY158" fmla="*/ 32427 h 76472"/>
                <a:gd name="connsiteX159" fmla="*/ 885385 w 1175028"/>
                <a:gd name="connsiteY159" fmla="*/ 42164 h 76472"/>
                <a:gd name="connsiteX160" fmla="*/ 885920 w 1175028"/>
                <a:gd name="connsiteY160" fmla="*/ 54949 h 76472"/>
                <a:gd name="connsiteX161" fmla="*/ 887818 w 1175028"/>
                <a:gd name="connsiteY161" fmla="*/ 60066 h 76472"/>
                <a:gd name="connsiteX162" fmla="*/ 879854 w 1175028"/>
                <a:gd name="connsiteY162" fmla="*/ 60066 h 76472"/>
                <a:gd name="connsiteX163" fmla="*/ 878305 w 1175028"/>
                <a:gd name="connsiteY163" fmla="*/ 54769 h 76472"/>
                <a:gd name="connsiteX164" fmla="*/ 800305 w 1175028"/>
                <a:gd name="connsiteY164" fmla="*/ 53046 h 76472"/>
                <a:gd name="connsiteX165" fmla="*/ 815676 w 1175028"/>
                <a:gd name="connsiteY165" fmla="*/ 53046 h 76472"/>
                <a:gd name="connsiteX166" fmla="*/ 821289 w 1175028"/>
                <a:gd name="connsiteY166" fmla="*/ 52800 h 76472"/>
                <a:gd name="connsiteX167" fmla="*/ 825963 w 1175028"/>
                <a:gd name="connsiteY167" fmla="*/ 51142 h 76472"/>
                <a:gd name="connsiteX168" fmla="*/ 829160 w 1175028"/>
                <a:gd name="connsiteY168" fmla="*/ 47929 h 76472"/>
                <a:gd name="connsiteX169" fmla="*/ 830365 w 1175028"/>
                <a:gd name="connsiteY169" fmla="*/ 42900 h 76472"/>
                <a:gd name="connsiteX170" fmla="*/ 828554 w 1175028"/>
                <a:gd name="connsiteY170" fmla="*/ 37200 h 76472"/>
                <a:gd name="connsiteX171" fmla="*/ 823623 w 1175028"/>
                <a:gd name="connsiteY171" fmla="*/ 33736 h 76472"/>
                <a:gd name="connsiteX172" fmla="*/ 814645 w 1175028"/>
                <a:gd name="connsiteY172" fmla="*/ 32744 h 76472"/>
                <a:gd name="connsiteX173" fmla="*/ 800305 w 1175028"/>
                <a:gd name="connsiteY173" fmla="*/ 32744 h 76472"/>
                <a:gd name="connsiteX174" fmla="*/ 800305 w 1175028"/>
                <a:gd name="connsiteY174" fmla="*/ 53046 h 76472"/>
                <a:gd name="connsiteX175" fmla="*/ 800305 w 1175028"/>
                <a:gd name="connsiteY175" fmla="*/ 25816 h 76472"/>
                <a:gd name="connsiteX176" fmla="*/ 813696 w 1175028"/>
                <a:gd name="connsiteY176" fmla="*/ 25816 h 76472"/>
                <a:gd name="connsiteX177" fmla="*/ 821474 w 1175028"/>
                <a:gd name="connsiteY177" fmla="*/ 25167 h 76472"/>
                <a:gd name="connsiteX178" fmla="*/ 826225 w 1175028"/>
                <a:gd name="connsiteY178" fmla="*/ 22195 h 76472"/>
                <a:gd name="connsiteX179" fmla="*/ 827780 w 1175028"/>
                <a:gd name="connsiteY179" fmla="*/ 16996 h 76472"/>
                <a:gd name="connsiteX180" fmla="*/ 826307 w 1175028"/>
                <a:gd name="connsiteY180" fmla="*/ 11880 h 76472"/>
                <a:gd name="connsiteX181" fmla="*/ 822069 w 1175028"/>
                <a:gd name="connsiteY181" fmla="*/ 8825 h 76472"/>
                <a:gd name="connsiteX182" fmla="*/ 812649 w 1175028"/>
                <a:gd name="connsiteY182" fmla="*/ 8002 h 76472"/>
                <a:gd name="connsiteX183" fmla="*/ 800299 w 1175028"/>
                <a:gd name="connsiteY183" fmla="*/ 8002 h 76472"/>
                <a:gd name="connsiteX184" fmla="*/ 800299 w 1175028"/>
                <a:gd name="connsiteY184" fmla="*/ 25816 h 76472"/>
                <a:gd name="connsiteX185" fmla="*/ 792101 w 1175028"/>
                <a:gd name="connsiteY185" fmla="*/ 60055 h 76472"/>
                <a:gd name="connsiteX186" fmla="*/ 792101 w 1175028"/>
                <a:gd name="connsiteY186" fmla="*/ 993 h 76472"/>
                <a:gd name="connsiteX187" fmla="*/ 815338 w 1175028"/>
                <a:gd name="connsiteY187" fmla="*/ 993 h 76472"/>
                <a:gd name="connsiteX188" fmla="*/ 826661 w 1175028"/>
                <a:gd name="connsiteY188" fmla="*/ 2804 h 76472"/>
                <a:gd name="connsiteX189" fmla="*/ 833392 w 1175028"/>
                <a:gd name="connsiteY189" fmla="*/ 8335 h 76472"/>
                <a:gd name="connsiteX190" fmla="*/ 835798 w 1175028"/>
                <a:gd name="connsiteY190" fmla="*/ 16091 h 76472"/>
                <a:gd name="connsiteX191" fmla="*/ 833643 w 1175028"/>
                <a:gd name="connsiteY191" fmla="*/ 23258 h 76472"/>
                <a:gd name="connsiteX192" fmla="*/ 827163 w 1175028"/>
                <a:gd name="connsiteY192" fmla="*/ 28626 h 76472"/>
                <a:gd name="connsiteX193" fmla="*/ 835792 w 1175028"/>
                <a:gd name="connsiteY193" fmla="*/ 33982 h 76472"/>
                <a:gd name="connsiteX194" fmla="*/ 838820 w 1175028"/>
                <a:gd name="connsiteY194" fmla="*/ 42900 h 76472"/>
                <a:gd name="connsiteX195" fmla="*/ 837009 w 1175028"/>
                <a:gd name="connsiteY195" fmla="*/ 50646 h 76472"/>
                <a:gd name="connsiteX196" fmla="*/ 832427 w 1175028"/>
                <a:gd name="connsiteY196" fmla="*/ 56177 h 76472"/>
                <a:gd name="connsiteX197" fmla="*/ 825696 w 1175028"/>
                <a:gd name="connsiteY197" fmla="*/ 59062 h 76472"/>
                <a:gd name="connsiteX198" fmla="*/ 815670 w 1175028"/>
                <a:gd name="connsiteY198" fmla="*/ 60055 h 76472"/>
                <a:gd name="connsiteX199" fmla="*/ 792101 w 1175028"/>
                <a:gd name="connsiteY199" fmla="*/ 60055 h 76472"/>
                <a:gd name="connsiteX200" fmla="*/ 748301 w 1175028"/>
                <a:gd name="connsiteY200" fmla="*/ 17242 h 76472"/>
                <a:gd name="connsiteX201" fmla="*/ 755899 w 1175028"/>
                <a:gd name="connsiteY201" fmla="*/ 17242 h 76472"/>
                <a:gd name="connsiteX202" fmla="*/ 755899 w 1175028"/>
                <a:gd name="connsiteY202" fmla="*/ 60060 h 76472"/>
                <a:gd name="connsiteX203" fmla="*/ 748301 w 1175028"/>
                <a:gd name="connsiteY203" fmla="*/ 60060 h 76472"/>
                <a:gd name="connsiteX204" fmla="*/ 748301 w 1175028"/>
                <a:gd name="connsiteY204" fmla="*/ 17242 h 76472"/>
                <a:gd name="connsiteX205" fmla="*/ 748301 w 1175028"/>
                <a:gd name="connsiteY205" fmla="*/ 993 h 76472"/>
                <a:gd name="connsiteX206" fmla="*/ 755899 w 1175028"/>
                <a:gd name="connsiteY206" fmla="*/ 993 h 76472"/>
                <a:gd name="connsiteX207" fmla="*/ 755899 w 1175028"/>
                <a:gd name="connsiteY207" fmla="*/ 9322 h 76472"/>
                <a:gd name="connsiteX208" fmla="*/ 748301 w 1175028"/>
                <a:gd name="connsiteY208" fmla="*/ 9322 h 76472"/>
                <a:gd name="connsiteX209" fmla="*/ 748301 w 1175028"/>
                <a:gd name="connsiteY209" fmla="*/ 993 h 76472"/>
                <a:gd name="connsiteX210" fmla="*/ 681963 w 1175028"/>
                <a:gd name="connsiteY210" fmla="*/ 34560 h 76472"/>
                <a:gd name="connsiteX211" fmla="*/ 707021 w 1175028"/>
                <a:gd name="connsiteY211" fmla="*/ 34560 h 76472"/>
                <a:gd name="connsiteX212" fmla="*/ 704168 w 1175028"/>
                <a:gd name="connsiteY212" fmla="*/ 26482 h 76472"/>
                <a:gd name="connsiteX213" fmla="*/ 694748 w 1175028"/>
                <a:gd name="connsiteY213" fmla="*/ 22271 h 76472"/>
                <a:gd name="connsiteX214" fmla="*/ 685939 w 1175028"/>
                <a:gd name="connsiteY214" fmla="*/ 25571 h 76472"/>
                <a:gd name="connsiteX215" fmla="*/ 681963 w 1175028"/>
                <a:gd name="connsiteY215" fmla="*/ 34560 h 76472"/>
                <a:gd name="connsiteX216" fmla="*/ 706923 w 1175028"/>
                <a:gd name="connsiteY216" fmla="*/ 46277 h 76472"/>
                <a:gd name="connsiteX217" fmla="*/ 714783 w 1175028"/>
                <a:gd name="connsiteY217" fmla="*/ 47187 h 76472"/>
                <a:gd name="connsiteX218" fmla="*/ 707877 w 1175028"/>
                <a:gd name="connsiteY218" fmla="*/ 57415 h 76472"/>
                <a:gd name="connsiteX219" fmla="*/ 695081 w 1175028"/>
                <a:gd name="connsiteY219" fmla="*/ 61047 h 76472"/>
                <a:gd name="connsiteX220" fmla="*/ 679454 w 1175028"/>
                <a:gd name="connsiteY220" fmla="*/ 55271 h 76472"/>
                <a:gd name="connsiteX221" fmla="*/ 673754 w 1175028"/>
                <a:gd name="connsiteY221" fmla="*/ 39022 h 76472"/>
                <a:gd name="connsiteX222" fmla="*/ 679541 w 1175028"/>
                <a:gd name="connsiteY222" fmla="*/ 22266 h 76472"/>
                <a:gd name="connsiteX223" fmla="*/ 694655 w 1175028"/>
                <a:gd name="connsiteY223" fmla="*/ 16331 h 76472"/>
                <a:gd name="connsiteX224" fmla="*/ 709334 w 1175028"/>
                <a:gd name="connsiteY224" fmla="*/ 22107 h 76472"/>
                <a:gd name="connsiteX225" fmla="*/ 715034 w 1175028"/>
                <a:gd name="connsiteY225" fmla="*/ 38607 h 76472"/>
                <a:gd name="connsiteX226" fmla="*/ 714946 w 1175028"/>
                <a:gd name="connsiteY226" fmla="*/ 40506 h 76472"/>
                <a:gd name="connsiteX227" fmla="*/ 681614 w 1175028"/>
                <a:gd name="connsiteY227" fmla="*/ 40506 h 76472"/>
                <a:gd name="connsiteX228" fmla="*/ 685759 w 1175028"/>
                <a:gd name="connsiteY228" fmla="*/ 51306 h 76472"/>
                <a:gd name="connsiteX229" fmla="*/ 695081 w 1175028"/>
                <a:gd name="connsiteY229" fmla="*/ 55015 h 76472"/>
                <a:gd name="connsiteX230" fmla="*/ 702248 w 1175028"/>
                <a:gd name="connsiteY230" fmla="*/ 52958 h 76472"/>
                <a:gd name="connsiteX231" fmla="*/ 706923 w 1175028"/>
                <a:gd name="connsiteY231" fmla="*/ 46277 h 76472"/>
                <a:gd name="connsiteX232" fmla="*/ 629102 w 1175028"/>
                <a:gd name="connsiteY232" fmla="*/ 60055 h 76472"/>
                <a:gd name="connsiteX233" fmla="*/ 629102 w 1175028"/>
                <a:gd name="connsiteY233" fmla="*/ 54197 h 76472"/>
                <a:gd name="connsiteX234" fmla="*/ 657613 w 1175028"/>
                <a:gd name="connsiteY234" fmla="*/ 22942 h 76472"/>
                <a:gd name="connsiteX235" fmla="*/ 649061 w 1175028"/>
                <a:gd name="connsiteY235" fmla="*/ 23187 h 76472"/>
                <a:gd name="connsiteX236" fmla="*/ 630750 w 1175028"/>
                <a:gd name="connsiteY236" fmla="*/ 23187 h 76472"/>
                <a:gd name="connsiteX237" fmla="*/ 630750 w 1175028"/>
                <a:gd name="connsiteY237" fmla="*/ 17242 h 76472"/>
                <a:gd name="connsiteX238" fmla="*/ 667377 w 1175028"/>
                <a:gd name="connsiteY238" fmla="*/ 17242 h 76472"/>
                <a:gd name="connsiteX239" fmla="*/ 667377 w 1175028"/>
                <a:gd name="connsiteY239" fmla="*/ 22026 h 76472"/>
                <a:gd name="connsiteX240" fmla="*/ 643110 w 1175028"/>
                <a:gd name="connsiteY240" fmla="*/ 49249 h 76472"/>
                <a:gd name="connsiteX241" fmla="*/ 638446 w 1175028"/>
                <a:gd name="connsiteY241" fmla="*/ 54197 h 76472"/>
                <a:gd name="connsiteX242" fmla="*/ 648024 w 1175028"/>
                <a:gd name="connsiteY242" fmla="*/ 53793 h 76472"/>
                <a:gd name="connsiteX243" fmla="*/ 668768 w 1175028"/>
                <a:gd name="connsiteY243" fmla="*/ 53793 h 76472"/>
                <a:gd name="connsiteX244" fmla="*/ 668768 w 1175028"/>
                <a:gd name="connsiteY244" fmla="*/ 60055 h 76472"/>
                <a:gd name="connsiteX245" fmla="*/ 629102 w 1175028"/>
                <a:gd name="connsiteY245" fmla="*/ 60055 h 76472"/>
                <a:gd name="connsiteX246" fmla="*/ 619088 w 1175028"/>
                <a:gd name="connsiteY246" fmla="*/ 44378 h 76472"/>
                <a:gd name="connsiteX247" fmla="*/ 626599 w 1175028"/>
                <a:gd name="connsiteY247" fmla="*/ 45289 h 76472"/>
                <a:gd name="connsiteX248" fmla="*/ 620293 w 1175028"/>
                <a:gd name="connsiteY248" fmla="*/ 56837 h 76472"/>
                <a:gd name="connsiteX249" fmla="*/ 607944 w 1175028"/>
                <a:gd name="connsiteY249" fmla="*/ 61042 h 76472"/>
                <a:gd name="connsiteX250" fmla="*/ 593168 w 1175028"/>
                <a:gd name="connsiteY250" fmla="*/ 55266 h 76472"/>
                <a:gd name="connsiteX251" fmla="*/ 587555 w 1175028"/>
                <a:gd name="connsiteY251" fmla="*/ 38847 h 76472"/>
                <a:gd name="connsiteX252" fmla="*/ 589971 w 1175028"/>
                <a:gd name="connsiteY252" fmla="*/ 26722 h 76472"/>
                <a:gd name="connsiteX253" fmla="*/ 597313 w 1175028"/>
                <a:gd name="connsiteY253" fmla="*/ 18878 h 76472"/>
                <a:gd name="connsiteX254" fmla="*/ 607944 w 1175028"/>
                <a:gd name="connsiteY254" fmla="*/ 16320 h 76472"/>
                <a:gd name="connsiteX255" fmla="*/ 619950 w 1175028"/>
                <a:gd name="connsiteY255" fmla="*/ 19784 h 76472"/>
                <a:gd name="connsiteX256" fmla="*/ 625906 w 1175028"/>
                <a:gd name="connsiteY256" fmla="*/ 29853 h 76472"/>
                <a:gd name="connsiteX257" fmla="*/ 618471 w 1175028"/>
                <a:gd name="connsiteY257" fmla="*/ 30922 h 76472"/>
                <a:gd name="connsiteX258" fmla="*/ 614762 w 1175028"/>
                <a:gd name="connsiteY258" fmla="*/ 24409 h 76472"/>
                <a:gd name="connsiteX259" fmla="*/ 608282 w 1175028"/>
                <a:gd name="connsiteY259" fmla="*/ 22255 h 76472"/>
                <a:gd name="connsiteX260" fmla="*/ 598950 w 1175028"/>
                <a:gd name="connsiteY260" fmla="*/ 26220 h 76472"/>
                <a:gd name="connsiteX261" fmla="*/ 595317 w 1175028"/>
                <a:gd name="connsiteY261" fmla="*/ 38602 h 76472"/>
                <a:gd name="connsiteX262" fmla="*/ 598862 w 1175028"/>
                <a:gd name="connsiteY262" fmla="*/ 51137 h 76472"/>
                <a:gd name="connsiteX263" fmla="*/ 607841 w 1175028"/>
                <a:gd name="connsiteY263" fmla="*/ 55009 h 76472"/>
                <a:gd name="connsiteX264" fmla="*/ 615275 w 1175028"/>
                <a:gd name="connsiteY264" fmla="*/ 52462 h 76472"/>
                <a:gd name="connsiteX265" fmla="*/ 619088 w 1175028"/>
                <a:gd name="connsiteY265" fmla="*/ 44378 h 76472"/>
                <a:gd name="connsiteX266" fmla="*/ 570531 w 1175028"/>
                <a:gd name="connsiteY266" fmla="*/ 993 h 76472"/>
                <a:gd name="connsiteX267" fmla="*/ 578140 w 1175028"/>
                <a:gd name="connsiteY267" fmla="*/ 993 h 76472"/>
                <a:gd name="connsiteX268" fmla="*/ 578140 w 1175028"/>
                <a:gd name="connsiteY268" fmla="*/ 60055 h 76472"/>
                <a:gd name="connsiteX269" fmla="*/ 570531 w 1175028"/>
                <a:gd name="connsiteY269" fmla="*/ 60055 h 76472"/>
                <a:gd name="connsiteX270" fmla="*/ 570531 w 1175028"/>
                <a:gd name="connsiteY270" fmla="*/ 993 h 76472"/>
                <a:gd name="connsiteX271" fmla="*/ 528384 w 1175028"/>
                <a:gd name="connsiteY271" fmla="*/ 34560 h 76472"/>
                <a:gd name="connsiteX272" fmla="*/ 553431 w 1175028"/>
                <a:gd name="connsiteY272" fmla="*/ 34560 h 76472"/>
                <a:gd name="connsiteX273" fmla="*/ 550579 w 1175028"/>
                <a:gd name="connsiteY273" fmla="*/ 26482 h 76472"/>
                <a:gd name="connsiteX274" fmla="*/ 541169 w 1175028"/>
                <a:gd name="connsiteY274" fmla="*/ 22271 h 76472"/>
                <a:gd name="connsiteX275" fmla="*/ 532360 w 1175028"/>
                <a:gd name="connsiteY275" fmla="*/ 25571 h 76472"/>
                <a:gd name="connsiteX276" fmla="*/ 528384 w 1175028"/>
                <a:gd name="connsiteY276" fmla="*/ 34560 h 76472"/>
                <a:gd name="connsiteX277" fmla="*/ 553355 w 1175028"/>
                <a:gd name="connsiteY277" fmla="*/ 46277 h 76472"/>
                <a:gd name="connsiteX278" fmla="*/ 561204 w 1175028"/>
                <a:gd name="connsiteY278" fmla="*/ 47187 h 76472"/>
                <a:gd name="connsiteX279" fmla="*/ 554288 w 1175028"/>
                <a:gd name="connsiteY279" fmla="*/ 57415 h 76472"/>
                <a:gd name="connsiteX280" fmla="*/ 541502 w 1175028"/>
                <a:gd name="connsiteY280" fmla="*/ 61047 h 76472"/>
                <a:gd name="connsiteX281" fmla="*/ 525875 w 1175028"/>
                <a:gd name="connsiteY281" fmla="*/ 55271 h 76472"/>
                <a:gd name="connsiteX282" fmla="*/ 520175 w 1175028"/>
                <a:gd name="connsiteY282" fmla="*/ 39022 h 76472"/>
                <a:gd name="connsiteX283" fmla="*/ 525962 w 1175028"/>
                <a:gd name="connsiteY283" fmla="*/ 22266 h 76472"/>
                <a:gd name="connsiteX284" fmla="*/ 541077 w 1175028"/>
                <a:gd name="connsiteY284" fmla="*/ 16331 h 76472"/>
                <a:gd name="connsiteX285" fmla="*/ 555755 w 1175028"/>
                <a:gd name="connsiteY285" fmla="*/ 22107 h 76472"/>
                <a:gd name="connsiteX286" fmla="*/ 561455 w 1175028"/>
                <a:gd name="connsiteY286" fmla="*/ 38607 h 76472"/>
                <a:gd name="connsiteX287" fmla="*/ 561368 w 1175028"/>
                <a:gd name="connsiteY287" fmla="*/ 40506 h 76472"/>
                <a:gd name="connsiteX288" fmla="*/ 528035 w 1175028"/>
                <a:gd name="connsiteY288" fmla="*/ 40506 h 76472"/>
                <a:gd name="connsiteX289" fmla="*/ 532180 w 1175028"/>
                <a:gd name="connsiteY289" fmla="*/ 51306 h 76472"/>
                <a:gd name="connsiteX290" fmla="*/ 541513 w 1175028"/>
                <a:gd name="connsiteY290" fmla="*/ 55015 h 76472"/>
                <a:gd name="connsiteX291" fmla="*/ 548691 w 1175028"/>
                <a:gd name="connsiteY291" fmla="*/ 52958 h 76472"/>
                <a:gd name="connsiteX292" fmla="*/ 553355 w 1175028"/>
                <a:gd name="connsiteY292" fmla="*/ 46277 h 76472"/>
                <a:gd name="connsiteX293" fmla="*/ 503500 w 1175028"/>
                <a:gd name="connsiteY293" fmla="*/ 17242 h 76472"/>
                <a:gd name="connsiteX294" fmla="*/ 511109 w 1175028"/>
                <a:gd name="connsiteY294" fmla="*/ 17242 h 76472"/>
                <a:gd name="connsiteX295" fmla="*/ 511109 w 1175028"/>
                <a:gd name="connsiteY295" fmla="*/ 60060 h 76472"/>
                <a:gd name="connsiteX296" fmla="*/ 503500 w 1175028"/>
                <a:gd name="connsiteY296" fmla="*/ 60060 h 76472"/>
                <a:gd name="connsiteX297" fmla="*/ 503500 w 1175028"/>
                <a:gd name="connsiteY297" fmla="*/ 17242 h 76472"/>
                <a:gd name="connsiteX298" fmla="*/ 503500 w 1175028"/>
                <a:gd name="connsiteY298" fmla="*/ 993 h 76472"/>
                <a:gd name="connsiteX299" fmla="*/ 511109 w 1175028"/>
                <a:gd name="connsiteY299" fmla="*/ 993 h 76472"/>
                <a:gd name="connsiteX300" fmla="*/ 511109 w 1175028"/>
                <a:gd name="connsiteY300" fmla="*/ 9322 h 76472"/>
                <a:gd name="connsiteX301" fmla="*/ 503500 w 1175028"/>
                <a:gd name="connsiteY301" fmla="*/ 9322 h 76472"/>
                <a:gd name="connsiteX302" fmla="*/ 503500 w 1175028"/>
                <a:gd name="connsiteY302" fmla="*/ 993 h 76472"/>
                <a:gd name="connsiteX303" fmla="*/ 456335 w 1175028"/>
                <a:gd name="connsiteY303" fmla="*/ 60055 h 76472"/>
                <a:gd name="connsiteX304" fmla="*/ 456335 w 1175028"/>
                <a:gd name="connsiteY304" fmla="*/ 54197 h 76472"/>
                <a:gd name="connsiteX305" fmla="*/ 484846 w 1175028"/>
                <a:gd name="connsiteY305" fmla="*/ 22942 h 76472"/>
                <a:gd name="connsiteX306" fmla="*/ 476304 w 1175028"/>
                <a:gd name="connsiteY306" fmla="*/ 23187 h 76472"/>
                <a:gd name="connsiteX307" fmla="*/ 457982 w 1175028"/>
                <a:gd name="connsiteY307" fmla="*/ 23187 h 76472"/>
                <a:gd name="connsiteX308" fmla="*/ 457982 w 1175028"/>
                <a:gd name="connsiteY308" fmla="*/ 17242 h 76472"/>
                <a:gd name="connsiteX309" fmla="*/ 494620 w 1175028"/>
                <a:gd name="connsiteY309" fmla="*/ 17242 h 76472"/>
                <a:gd name="connsiteX310" fmla="*/ 494620 w 1175028"/>
                <a:gd name="connsiteY310" fmla="*/ 22026 h 76472"/>
                <a:gd name="connsiteX311" fmla="*/ 470342 w 1175028"/>
                <a:gd name="connsiteY311" fmla="*/ 49249 h 76472"/>
                <a:gd name="connsiteX312" fmla="*/ 465684 w 1175028"/>
                <a:gd name="connsiteY312" fmla="*/ 54197 h 76472"/>
                <a:gd name="connsiteX313" fmla="*/ 475273 w 1175028"/>
                <a:gd name="connsiteY313" fmla="*/ 53793 h 76472"/>
                <a:gd name="connsiteX314" fmla="*/ 495995 w 1175028"/>
                <a:gd name="connsiteY314" fmla="*/ 53793 h 76472"/>
                <a:gd name="connsiteX315" fmla="*/ 495995 w 1175028"/>
                <a:gd name="connsiteY315" fmla="*/ 60055 h 76472"/>
                <a:gd name="connsiteX316" fmla="*/ 456335 w 1175028"/>
                <a:gd name="connsiteY316" fmla="*/ 60055 h 76472"/>
                <a:gd name="connsiteX317" fmla="*/ 417383 w 1175028"/>
                <a:gd name="connsiteY317" fmla="*/ 38689 h 76472"/>
                <a:gd name="connsiteX318" fmla="*/ 421016 w 1175028"/>
                <a:gd name="connsiteY318" fmla="*/ 50978 h 76472"/>
                <a:gd name="connsiteX319" fmla="*/ 429569 w 1175028"/>
                <a:gd name="connsiteY319" fmla="*/ 55015 h 76472"/>
                <a:gd name="connsiteX320" fmla="*/ 438029 w 1175028"/>
                <a:gd name="connsiteY320" fmla="*/ 51142 h 76472"/>
                <a:gd name="connsiteX321" fmla="*/ 441482 w 1175028"/>
                <a:gd name="connsiteY321" fmla="*/ 39262 h 76472"/>
                <a:gd name="connsiteX322" fmla="*/ 437947 w 1175028"/>
                <a:gd name="connsiteY322" fmla="*/ 26400 h 76472"/>
                <a:gd name="connsiteX323" fmla="*/ 429220 w 1175028"/>
                <a:gd name="connsiteY323" fmla="*/ 22266 h 76472"/>
                <a:gd name="connsiteX324" fmla="*/ 420749 w 1175028"/>
                <a:gd name="connsiteY324" fmla="*/ 26231 h 76472"/>
                <a:gd name="connsiteX325" fmla="*/ 417383 w 1175028"/>
                <a:gd name="connsiteY325" fmla="*/ 38689 h 76472"/>
                <a:gd name="connsiteX326" fmla="*/ 441313 w 1175028"/>
                <a:gd name="connsiteY326" fmla="*/ 60055 h 76472"/>
                <a:gd name="connsiteX327" fmla="*/ 441313 w 1175028"/>
                <a:gd name="connsiteY327" fmla="*/ 54611 h 76472"/>
                <a:gd name="connsiteX328" fmla="*/ 428784 w 1175028"/>
                <a:gd name="connsiteY328" fmla="*/ 61047 h 76472"/>
                <a:gd name="connsiteX329" fmla="*/ 418938 w 1175028"/>
                <a:gd name="connsiteY329" fmla="*/ 58162 h 76472"/>
                <a:gd name="connsiteX330" fmla="*/ 412022 w 1175028"/>
                <a:gd name="connsiteY330" fmla="*/ 50318 h 76472"/>
                <a:gd name="connsiteX331" fmla="*/ 409518 w 1175028"/>
                <a:gd name="connsiteY331" fmla="*/ 38689 h 76472"/>
                <a:gd name="connsiteX332" fmla="*/ 411765 w 1175028"/>
                <a:gd name="connsiteY332" fmla="*/ 27055 h 76472"/>
                <a:gd name="connsiteX333" fmla="*/ 418507 w 1175028"/>
                <a:gd name="connsiteY333" fmla="*/ 19058 h 76472"/>
                <a:gd name="connsiteX334" fmla="*/ 428511 w 1175028"/>
                <a:gd name="connsiteY334" fmla="*/ 16331 h 76472"/>
                <a:gd name="connsiteX335" fmla="*/ 435689 w 1175028"/>
                <a:gd name="connsiteY335" fmla="*/ 17907 h 76472"/>
                <a:gd name="connsiteX336" fmla="*/ 440865 w 1175028"/>
                <a:gd name="connsiteY336" fmla="*/ 22189 h 76472"/>
                <a:gd name="connsiteX337" fmla="*/ 440865 w 1175028"/>
                <a:gd name="connsiteY337" fmla="*/ 993 h 76472"/>
                <a:gd name="connsiteX338" fmla="*/ 448398 w 1175028"/>
                <a:gd name="connsiteY338" fmla="*/ 993 h 76472"/>
                <a:gd name="connsiteX339" fmla="*/ 448398 w 1175028"/>
                <a:gd name="connsiteY339" fmla="*/ 60055 h 76472"/>
                <a:gd name="connsiteX340" fmla="*/ 441313 w 1175028"/>
                <a:gd name="connsiteY340" fmla="*/ 60055 h 76472"/>
                <a:gd name="connsiteX341" fmla="*/ 393023 w 1175028"/>
                <a:gd name="connsiteY341" fmla="*/ 36960 h 76472"/>
                <a:gd name="connsiteX342" fmla="*/ 387591 w 1175028"/>
                <a:gd name="connsiteY342" fmla="*/ 41329 h 76472"/>
                <a:gd name="connsiteX343" fmla="*/ 387591 w 1175028"/>
                <a:gd name="connsiteY343" fmla="*/ 34980 h 76472"/>
                <a:gd name="connsiteX344" fmla="*/ 393023 w 1175028"/>
                <a:gd name="connsiteY344" fmla="*/ 30524 h 76472"/>
                <a:gd name="connsiteX345" fmla="*/ 393023 w 1175028"/>
                <a:gd name="connsiteY345" fmla="*/ 993 h 76472"/>
                <a:gd name="connsiteX346" fmla="*/ 400545 w 1175028"/>
                <a:gd name="connsiteY346" fmla="*/ 993 h 76472"/>
                <a:gd name="connsiteX347" fmla="*/ 400545 w 1175028"/>
                <a:gd name="connsiteY347" fmla="*/ 24420 h 76472"/>
                <a:gd name="connsiteX348" fmla="*/ 406245 w 1175028"/>
                <a:gd name="connsiteY348" fmla="*/ 19795 h 76472"/>
                <a:gd name="connsiteX349" fmla="*/ 406245 w 1175028"/>
                <a:gd name="connsiteY349" fmla="*/ 26144 h 76472"/>
                <a:gd name="connsiteX350" fmla="*/ 400545 w 1175028"/>
                <a:gd name="connsiteY350" fmla="*/ 30769 h 76472"/>
                <a:gd name="connsiteX351" fmla="*/ 400545 w 1175028"/>
                <a:gd name="connsiteY351" fmla="*/ 60055 h 76472"/>
                <a:gd name="connsiteX352" fmla="*/ 393023 w 1175028"/>
                <a:gd name="connsiteY352" fmla="*/ 60055 h 76472"/>
                <a:gd name="connsiteX353" fmla="*/ 393023 w 1175028"/>
                <a:gd name="connsiteY353" fmla="*/ 36960 h 76472"/>
                <a:gd name="connsiteX354" fmla="*/ 359080 w 1175028"/>
                <a:gd name="connsiteY354" fmla="*/ 11962 h 76472"/>
                <a:gd name="connsiteX355" fmla="*/ 364692 w 1175028"/>
                <a:gd name="connsiteY355" fmla="*/ 665 h 76472"/>
                <a:gd name="connsiteX356" fmla="*/ 374620 w 1175028"/>
                <a:gd name="connsiteY356" fmla="*/ 665 h 76472"/>
                <a:gd name="connsiteX357" fmla="*/ 365298 w 1175028"/>
                <a:gd name="connsiteY357" fmla="*/ 11962 h 76472"/>
                <a:gd name="connsiteX358" fmla="*/ 359080 w 1175028"/>
                <a:gd name="connsiteY358" fmla="*/ 11962 h 76472"/>
                <a:gd name="connsiteX359" fmla="*/ 350090 w 1175028"/>
                <a:gd name="connsiteY359" fmla="*/ 38689 h 76472"/>
                <a:gd name="connsiteX360" fmla="*/ 353810 w 1175028"/>
                <a:gd name="connsiteY360" fmla="*/ 50978 h 76472"/>
                <a:gd name="connsiteX361" fmla="*/ 363231 w 1175028"/>
                <a:gd name="connsiteY361" fmla="*/ 55015 h 76472"/>
                <a:gd name="connsiteX362" fmla="*/ 372651 w 1175028"/>
                <a:gd name="connsiteY362" fmla="*/ 50978 h 76472"/>
                <a:gd name="connsiteX363" fmla="*/ 376452 w 1175028"/>
                <a:gd name="connsiteY363" fmla="*/ 38438 h 76472"/>
                <a:gd name="connsiteX364" fmla="*/ 372651 w 1175028"/>
                <a:gd name="connsiteY364" fmla="*/ 26400 h 76472"/>
                <a:gd name="connsiteX365" fmla="*/ 363231 w 1175028"/>
                <a:gd name="connsiteY365" fmla="*/ 22266 h 76472"/>
                <a:gd name="connsiteX366" fmla="*/ 353810 w 1175028"/>
                <a:gd name="connsiteY366" fmla="*/ 26400 h 76472"/>
                <a:gd name="connsiteX367" fmla="*/ 350090 w 1175028"/>
                <a:gd name="connsiteY367" fmla="*/ 38689 h 76472"/>
                <a:gd name="connsiteX368" fmla="*/ 342236 w 1175028"/>
                <a:gd name="connsiteY368" fmla="*/ 38689 h 76472"/>
                <a:gd name="connsiteX369" fmla="*/ 349152 w 1175028"/>
                <a:gd name="connsiteY369" fmla="*/ 21044 h 76472"/>
                <a:gd name="connsiteX370" fmla="*/ 363225 w 1175028"/>
                <a:gd name="connsiteY370" fmla="*/ 16336 h 76472"/>
                <a:gd name="connsiteX371" fmla="*/ 378340 w 1175028"/>
                <a:gd name="connsiteY371" fmla="*/ 22113 h 76472"/>
                <a:gd name="connsiteX372" fmla="*/ 384209 w 1175028"/>
                <a:gd name="connsiteY372" fmla="*/ 38040 h 76472"/>
                <a:gd name="connsiteX373" fmla="*/ 381618 w 1175028"/>
                <a:gd name="connsiteY373" fmla="*/ 51071 h 76472"/>
                <a:gd name="connsiteX374" fmla="*/ 374107 w 1175028"/>
                <a:gd name="connsiteY374" fmla="*/ 58413 h 76472"/>
                <a:gd name="connsiteX375" fmla="*/ 363220 w 1175028"/>
                <a:gd name="connsiteY375" fmla="*/ 61053 h 76472"/>
                <a:gd name="connsiteX376" fmla="*/ 348018 w 1175028"/>
                <a:gd name="connsiteY376" fmla="*/ 55277 h 76472"/>
                <a:gd name="connsiteX377" fmla="*/ 342236 w 1175028"/>
                <a:gd name="connsiteY377" fmla="*/ 38689 h 76472"/>
                <a:gd name="connsiteX378" fmla="*/ 303967 w 1175028"/>
                <a:gd name="connsiteY378" fmla="*/ 38935 h 76472"/>
                <a:gd name="connsiteX379" fmla="*/ 307419 w 1175028"/>
                <a:gd name="connsiteY379" fmla="*/ 51142 h 76472"/>
                <a:gd name="connsiteX380" fmla="*/ 315890 w 1175028"/>
                <a:gd name="connsiteY380" fmla="*/ 55015 h 76472"/>
                <a:gd name="connsiteX381" fmla="*/ 324618 w 1175028"/>
                <a:gd name="connsiteY381" fmla="*/ 50978 h 76472"/>
                <a:gd name="connsiteX382" fmla="*/ 328163 w 1175028"/>
                <a:gd name="connsiteY382" fmla="*/ 38280 h 76472"/>
                <a:gd name="connsiteX383" fmla="*/ 324699 w 1175028"/>
                <a:gd name="connsiteY383" fmla="*/ 26073 h 76472"/>
                <a:gd name="connsiteX384" fmla="*/ 316239 w 1175028"/>
                <a:gd name="connsiteY384" fmla="*/ 21949 h 76472"/>
                <a:gd name="connsiteX385" fmla="*/ 307676 w 1175028"/>
                <a:gd name="connsiteY385" fmla="*/ 26318 h 76472"/>
                <a:gd name="connsiteX386" fmla="*/ 303967 w 1175028"/>
                <a:gd name="connsiteY386" fmla="*/ 38935 h 76472"/>
                <a:gd name="connsiteX387" fmla="*/ 297050 w 1175028"/>
                <a:gd name="connsiteY387" fmla="*/ 76473 h 76472"/>
                <a:gd name="connsiteX388" fmla="*/ 297050 w 1175028"/>
                <a:gd name="connsiteY388" fmla="*/ 17242 h 76472"/>
                <a:gd name="connsiteX389" fmla="*/ 303967 w 1175028"/>
                <a:gd name="connsiteY389" fmla="*/ 17242 h 76472"/>
                <a:gd name="connsiteX390" fmla="*/ 303967 w 1175028"/>
                <a:gd name="connsiteY390" fmla="*/ 22855 h 76472"/>
                <a:gd name="connsiteX391" fmla="*/ 309498 w 1175028"/>
                <a:gd name="connsiteY391" fmla="*/ 17913 h 76472"/>
                <a:gd name="connsiteX392" fmla="*/ 316927 w 1175028"/>
                <a:gd name="connsiteY392" fmla="*/ 16336 h 76472"/>
                <a:gd name="connsiteX393" fmla="*/ 327121 w 1175028"/>
                <a:gd name="connsiteY393" fmla="*/ 19140 h 76472"/>
                <a:gd name="connsiteX394" fmla="*/ 333694 w 1175028"/>
                <a:gd name="connsiteY394" fmla="*/ 27060 h 76472"/>
                <a:gd name="connsiteX395" fmla="*/ 335930 w 1175028"/>
                <a:gd name="connsiteY395" fmla="*/ 38362 h 76472"/>
                <a:gd name="connsiteX396" fmla="*/ 333514 w 1175028"/>
                <a:gd name="connsiteY396" fmla="*/ 50155 h 76472"/>
                <a:gd name="connsiteX397" fmla="*/ 326347 w 1175028"/>
                <a:gd name="connsiteY397" fmla="*/ 58244 h 76472"/>
                <a:gd name="connsiteX398" fmla="*/ 316419 w 1175028"/>
                <a:gd name="connsiteY398" fmla="*/ 61047 h 76472"/>
                <a:gd name="connsiteX399" fmla="*/ 309590 w 1175028"/>
                <a:gd name="connsiteY399" fmla="*/ 59482 h 76472"/>
                <a:gd name="connsiteX400" fmla="*/ 304659 w 1175028"/>
                <a:gd name="connsiteY400" fmla="*/ 55604 h 76472"/>
                <a:gd name="connsiteX401" fmla="*/ 304659 w 1175028"/>
                <a:gd name="connsiteY401" fmla="*/ 76473 h 76472"/>
                <a:gd name="connsiteX402" fmla="*/ 297050 w 1175028"/>
                <a:gd name="connsiteY402" fmla="*/ 76473 h 76472"/>
                <a:gd name="connsiteX403" fmla="*/ 237628 w 1175028"/>
                <a:gd name="connsiteY403" fmla="*/ 41089 h 76472"/>
                <a:gd name="connsiteX404" fmla="*/ 245319 w 1175028"/>
                <a:gd name="connsiteY404" fmla="*/ 40424 h 76472"/>
                <a:gd name="connsiteX405" fmla="*/ 247910 w 1175028"/>
                <a:gd name="connsiteY405" fmla="*/ 47684 h 76472"/>
                <a:gd name="connsiteX406" fmla="*/ 254128 w 1175028"/>
                <a:gd name="connsiteY406" fmla="*/ 52304 h 76472"/>
                <a:gd name="connsiteX407" fmla="*/ 263636 w 1175028"/>
                <a:gd name="connsiteY407" fmla="*/ 54038 h 76472"/>
                <a:gd name="connsiteX408" fmla="*/ 271845 w 1175028"/>
                <a:gd name="connsiteY408" fmla="*/ 52718 h 76472"/>
                <a:gd name="connsiteX409" fmla="*/ 277190 w 1175028"/>
                <a:gd name="connsiteY409" fmla="*/ 49086 h 76472"/>
                <a:gd name="connsiteX410" fmla="*/ 279007 w 1175028"/>
                <a:gd name="connsiteY410" fmla="*/ 44057 h 76472"/>
                <a:gd name="connsiteX411" fmla="*/ 277283 w 1175028"/>
                <a:gd name="connsiteY411" fmla="*/ 39186 h 76472"/>
                <a:gd name="connsiteX412" fmla="*/ 271747 w 1175028"/>
                <a:gd name="connsiteY412" fmla="*/ 35722 h 76472"/>
                <a:gd name="connsiteX413" fmla="*/ 260696 w 1175028"/>
                <a:gd name="connsiteY413" fmla="*/ 32831 h 76472"/>
                <a:gd name="connsiteX414" fmla="*/ 248772 w 1175028"/>
                <a:gd name="connsiteY414" fmla="*/ 29116 h 76472"/>
                <a:gd name="connsiteX415" fmla="*/ 242123 w 1175028"/>
                <a:gd name="connsiteY415" fmla="*/ 23596 h 76472"/>
                <a:gd name="connsiteX416" fmla="*/ 239963 w 1175028"/>
                <a:gd name="connsiteY416" fmla="*/ 16244 h 76472"/>
                <a:gd name="connsiteX417" fmla="*/ 242635 w 1175028"/>
                <a:gd name="connsiteY417" fmla="*/ 7920 h 76472"/>
                <a:gd name="connsiteX418" fmla="*/ 250414 w 1175028"/>
                <a:gd name="connsiteY418" fmla="*/ 1980 h 76472"/>
                <a:gd name="connsiteX419" fmla="*/ 261726 w 1175028"/>
                <a:gd name="connsiteY419" fmla="*/ 0 h 76472"/>
                <a:gd name="connsiteX420" fmla="*/ 273912 w 1175028"/>
                <a:gd name="connsiteY420" fmla="*/ 2144 h 76472"/>
                <a:gd name="connsiteX421" fmla="*/ 281947 w 1175028"/>
                <a:gd name="connsiteY421" fmla="*/ 8335 h 76472"/>
                <a:gd name="connsiteX422" fmla="*/ 284974 w 1175028"/>
                <a:gd name="connsiteY422" fmla="*/ 17656 h 76472"/>
                <a:gd name="connsiteX423" fmla="*/ 277190 w 1175028"/>
                <a:gd name="connsiteY423" fmla="*/ 18229 h 76472"/>
                <a:gd name="connsiteX424" fmla="*/ 272870 w 1175028"/>
                <a:gd name="connsiteY424" fmla="*/ 9736 h 76472"/>
                <a:gd name="connsiteX425" fmla="*/ 262076 w 1175028"/>
                <a:gd name="connsiteY425" fmla="*/ 6840 h 76472"/>
                <a:gd name="connsiteX426" fmla="*/ 251275 w 1175028"/>
                <a:gd name="connsiteY426" fmla="*/ 9486 h 76472"/>
                <a:gd name="connsiteX427" fmla="*/ 247910 w 1175028"/>
                <a:gd name="connsiteY427" fmla="*/ 15753 h 76472"/>
                <a:gd name="connsiteX428" fmla="*/ 250245 w 1175028"/>
                <a:gd name="connsiteY428" fmla="*/ 20940 h 76472"/>
                <a:gd name="connsiteX429" fmla="*/ 262594 w 1175028"/>
                <a:gd name="connsiteY429" fmla="*/ 25156 h 76472"/>
                <a:gd name="connsiteX430" fmla="*/ 276334 w 1175028"/>
                <a:gd name="connsiteY430" fmla="*/ 28942 h 76472"/>
                <a:gd name="connsiteX431" fmla="*/ 284281 w 1175028"/>
                <a:gd name="connsiteY431" fmla="*/ 34964 h 76472"/>
                <a:gd name="connsiteX432" fmla="*/ 286877 w 1175028"/>
                <a:gd name="connsiteY432" fmla="*/ 43375 h 76472"/>
                <a:gd name="connsiteX433" fmla="*/ 284036 w 1175028"/>
                <a:gd name="connsiteY433" fmla="*/ 52211 h 76472"/>
                <a:gd name="connsiteX434" fmla="*/ 275908 w 1175028"/>
                <a:gd name="connsiteY434" fmla="*/ 58718 h 76472"/>
                <a:gd name="connsiteX435" fmla="*/ 263985 w 1175028"/>
                <a:gd name="connsiteY435" fmla="*/ 61031 h 76472"/>
                <a:gd name="connsiteX436" fmla="*/ 249901 w 1175028"/>
                <a:gd name="connsiteY436" fmla="*/ 58718 h 76472"/>
                <a:gd name="connsiteX437" fmla="*/ 241015 w 1175028"/>
                <a:gd name="connsiteY437" fmla="*/ 51709 h 76472"/>
                <a:gd name="connsiteX438" fmla="*/ 237628 w 1175028"/>
                <a:gd name="connsiteY438" fmla="*/ 41089 h 76472"/>
                <a:gd name="connsiteX439" fmla="*/ 196255 w 1175028"/>
                <a:gd name="connsiteY439" fmla="*/ 17242 h 76472"/>
                <a:gd name="connsiteX440" fmla="*/ 203854 w 1175028"/>
                <a:gd name="connsiteY440" fmla="*/ 17242 h 76472"/>
                <a:gd name="connsiteX441" fmla="*/ 203854 w 1175028"/>
                <a:gd name="connsiteY441" fmla="*/ 60060 h 76472"/>
                <a:gd name="connsiteX442" fmla="*/ 196255 w 1175028"/>
                <a:gd name="connsiteY442" fmla="*/ 60060 h 76472"/>
                <a:gd name="connsiteX443" fmla="*/ 196255 w 1175028"/>
                <a:gd name="connsiteY443" fmla="*/ 17242 h 76472"/>
                <a:gd name="connsiteX444" fmla="*/ 196255 w 1175028"/>
                <a:gd name="connsiteY444" fmla="*/ 993 h 76472"/>
                <a:gd name="connsiteX445" fmla="*/ 203854 w 1175028"/>
                <a:gd name="connsiteY445" fmla="*/ 993 h 76472"/>
                <a:gd name="connsiteX446" fmla="*/ 203854 w 1175028"/>
                <a:gd name="connsiteY446" fmla="*/ 9322 h 76472"/>
                <a:gd name="connsiteX447" fmla="*/ 196255 w 1175028"/>
                <a:gd name="connsiteY447" fmla="*/ 9322 h 76472"/>
                <a:gd name="connsiteX448" fmla="*/ 196255 w 1175028"/>
                <a:gd name="connsiteY448" fmla="*/ 993 h 76472"/>
                <a:gd name="connsiteX449" fmla="*/ 153061 w 1175028"/>
                <a:gd name="connsiteY449" fmla="*/ 60055 h 76472"/>
                <a:gd name="connsiteX450" fmla="*/ 153061 w 1175028"/>
                <a:gd name="connsiteY450" fmla="*/ 993 h 76472"/>
                <a:gd name="connsiteX451" fmla="*/ 160670 w 1175028"/>
                <a:gd name="connsiteY451" fmla="*/ 993 h 76472"/>
                <a:gd name="connsiteX452" fmla="*/ 160670 w 1175028"/>
                <a:gd name="connsiteY452" fmla="*/ 34647 h 76472"/>
                <a:gd name="connsiteX453" fmla="*/ 178632 w 1175028"/>
                <a:gd name="connsiteY453" fmla="*/ 17242 h 76472"/>
                <a:gd name="connsiteX454" fmla="*/ 188483 w 1175028"/>
                <a:gd name="connsiteY454" fmla="*/ 17242 h 76472"/>
                <a:gd name="connsiteX455" fmla="*/ 171383 w 1175028"/>
                <a:gd name="connsiteY455" fmla="*/ 33169 h 76472"/>
                <a:gd name="connsiteX456" fmla="*/ 190206 w 1175028"/>
                <a:gd name="connsiteY456" fmla="*/ 60060 h 76472"/>
                <a:gd name="connsiteX457" fmla="*/ 180884 w 1175028"/>
                <a:gd name="connsiteY457" fmla="*/ 60060 h 76472"/>
                <a:gd name="connsiteX458" fmla="*/ 166026 w 1175028"/>
                <a:gd name="connsiteY458" fmla="*/ 38198 h 76472"/>
                <a:gd name="connsiteX459" fmla="*/ 160670 w 1175028"/>
                <a:gd name="connsiteY459" fmla="*/ 43069 h 76472"/>
                <a:gd name="connsiteX460" fmla="*/ 160670 w 1175028"/>
                <a:gd name="connsiteY460" fmla="*/ 60060 h 76472"/>
                <a:gd name="connsiteX461" fmla="*/ 153061 w 1175028"/>
                <a:gd name="connsiteY461" fmla="*/ 60060 h 76472"/>
                <a:gd name="connsiteX462" fmla="*/ 105033 w 1175028"/>
                <a:gd name="connsiteY462" fmla="*/ 60055 h 76472"/>
                <a:gd name="connsiteX463" fmla="*/ 105033 w 1175028"/>
                <a:gd name="connsiteY463" fmla="*/ 17236 h 76472"/>
                <a:gd name="connsiteX464" fmla="*/ 111862 w 1175028"/>
                <a:gd name="connsiteY464" fmla="*/ 17236 h 76472"/>
                <a:gd name="connsiteX465" fmla="*/ 111862 w 1175028"/>
                <a:gd name="connsiteY465" fmla="*/ 23340 h 76472"/>
                <a:gd name="connsiteX466" fmla="*/ 126115 w 1175028"/>
                <a:gd name="connsiteY466" fmla="*/ 16331 h 76472"/>
                <a:gd name="connsiteX467" fmla="*/ 133539 w 1175028"/>
                <a:gd name="connsiteY467" fmla="*/ 17651 h 76472"/>
                <a:gd name="connsiteX468" fmla="*/ 138639 w 1175028"/>
                <a:gd name="connsiteY468" fmla="*/ 21371 h 76472"/>
                <a:gd name="connsiteX469" fmla="*/ 141061 w 1175028"/>
                <a:gd name="connsiteY469" fmla="*/ 26727 h 76472"/>
                <a:gd name="connsiteX470" fmla="*/ 141404 w 1175028"/>
                <a:gd name="connsiteY470" fmla="*/ 33736 h 76472"/>
                <a:gd name="connsiteX471" fmla="*/ 141404 w 1175028"/>
                <a:gd name="connsiteY471" fmla="*/ 60049 h 76472"/>
                <a:gd name="connsiteX472" fmla="*/ 133801 w 1175028"/>
                <a:gd name="connsiteY472" fmla="*/ 60049 h 76472"/>
                <a:gd name="connsiteX473" fmla="*/ 133801 w 1175028"/>
                <a:gd name="connsiteY473" fmla="*/ 33982 h 76472"/>
                <a:gd name="connsiteX474" fmla="*/ 132939 w 1175028"/>
                <a:gd name="connsiteY474" fmla="*/ 27382 h 76472"/>
                <a:gd name="connsiteX475" fmla="*/ 129824 w 1175028"/>
                <a:gd name="connsiteY475" fmla="*/ 23924 h 76472"/>
                <a:gd name="connsiteX476" fmla="*/ 124555 w 1175028"/>
                <a:gd name="connsiteY476" fmla="*/ 22604 h 76472"/>
                <a:gd name="connsiteX477" fmla="*/ 116177 w 1175028"/>
                <a:gd name="connsiteY477" fmla="*/ 25489 h 76472"/>
                <a:gd name="connsiteX478" fmla="*/ 112637 w 1175028"/>
                <a:gd name="connsiteY478" fmla="*/ 36698 h 76472"/>
                <a:gd name="connsiteX479" fmla="*/ 112637 w 1175028"/>
                <a:gd name="connsiteY479" fmla="*/ 60049 h 76472"/>
                <a:gd name="connsiteX480" fmla="*/ 105033 w 1175028"/>
                <a:gd name="connsiteY480" fmla="*/ 60049 h 76472"/>
                <a:gd name="connsiteX481" fmla="*/ 85604 w 1175028"/>
                <a:gd name="connsiteY481" fmla="*/ 38613 h 76472"/>
                <a:gd name="connsiteX482" fmla="*/ 73249 w 1175028"/>
                <a:gd name="connsiteY482" fmla="*/ 41329 h 76472"/>
                <a:gd name="connsiteX483" fmla="*/ 66600 w 1175028"/>
                <a:gd name="connsiteY483" fmla="*/ 42737 h 76472"/>
                <a:gd name="connsiteX484" fmla="*/ 63573 w 1175028"/>
                <a:gd name="connsiteY484" fmla="*/ 45126 h 76472"/>
                <a:gd name="connsiteX485" fmla="*/ 62537 w 1175028"/>
                <a:gd name="connsiteY485" fmla="*/ 48595 h 76472"/>
                <a:gd name="connsiteX486" fmla="*/ 64877 w 1175028"/>
                <a:gd name="connsiteY486" fmla="*/ 53378 h 76472"/>
                <a:gd name="connsiteX487" fmla="*/ 71526 w 1175028"/>
                <a:gd name="connsiteY487" fmla="*/ 55358 h 76472"/>
                <a:gd name="connsiteX488" fmla="*/ 79386 w 1175028"/>
                <a:gd name="connsiteY488" fmla="*/ 53537 h 76472"/>
                <a:gd name="connsiteX489" fmla="*/ 84399 w 1175028"/>
                <a:gd name="connsiteY489" fmla="*/ 48507 h 76472"/>
                <a:gd name="connsiteX490" fmla="*/ 85604 w 1175028"/>
                <a:gd name="connsiteY490" fmla="*/ 41247 h 76472"/>
                <a:gd name="connsiteX491" fmla="*/ 85604 w 1175028"/>
                <a:gd name="connsiteY491" fmla="*/ 38613 h 76472"/>
                <a:gd name="connsiteX492" fmla="*/ 86215 w 1175028"/>
                <a:gd name="connsiteY492" fmla="*/ 54769 h 76472"/>
                <a:gd name="connsiteX493" fmla="*/ 78093 w 1175028"/>
                <a:gd name="connsiteY493" fmla="*/ 59640 h 76472"/>
                <a:gd name="connsiteX494" fmla="*/ 69709 w 1175028"/>
                <a:gd name="connsiteY494" fmla="*/ 61047 h 76472"/>
                <a:gd name="connsiteX495" fmla="*/ 58397 w 1175028"/>
                <a:gd name="connsiteY495" fmla="*/ 57573 h 76472"/>
                <a:gd name="connsiteX496" fmla="*/ 54420 w 1175028"/>
                <a:gd name="connsiteY496" fmla="*/ 48753 h 76472"/>
                <a:gd name="connsiteX497" fmla="*/ 55975 w 1175028"/>
                <a:gd name="connsiteY497" fmla="*/ 43064 h 76472"/>
                <a:gd name="connsiteX498" fmla="*/ 59864 w 1175028"/>
                <a:gd name="connsiteY498" fmla="*/ 38858 h 76472"/>
                <a:gd name="connsiteX499" fmla="*/ 65302 w 1175028"/>
                <a:gd name="connsiteY499" fmla="*/ 36469 h 76472"/>
                <a:gd name="connsiteX500" fmla="*/ 72044 w 1175028"/>
                <a:gd name="connsiteY500" fmla="*/ 35389 h 76472"/>
                <a:gd name="connsiteX501" fmla="*/ 85604 w 1175028"/>
                <a:gd name="connsiteY501" fmla="*/ 32918 h 76472"/>
                <a:gd name="connsiteX502" fmla="*/ 85691 w 1175028"/>
                <a:gd name="connsiteY502" fmla="*/ 31015 h 76472"/>
                <a:gd name="connsiteX503" fmla="*/ 83537 w 1175028"/>
                <a:gd name="connsiteY503" fmla="*/ 24753 h 76472"/>
                <a:gd name="connsiteX504" fmla="*/ 74897 w 1175028"/>
                <a:gd name="connsiteY504" fmla="*/ 22271 h 76472"/>
                <a:gd name="connsiteX505" fmla="*/ 66949 w 1175028"/>
                <a:gd name="connsiteY505" fmla="*/ 24093 h 76472"/>
                <a:gd name="connsiteX506" fmla="*/ 63153 w 1175028"/>
                <a:gd name="connsiteY506" fmla="*/ 30442 h 76472"/>
                <a:gd name="connsiteX507" fmla="*/ 55718 w 1175028"/>
                <a:gd name="connsiteY507" fmla="*/ 29449 h 76472"/>
                <a:gd name="connsiteX508" fmla="*/ 59084 w 1175028"/>
                <a:gd name="connsiteY508" fmla="*/ 22107 h 76472"/>
                <a:gd name="connsiteX509" fmla="*/ 65831 w 1175028"/>
                <a:gd name="connsiteY509" fmla="*/ 17815 h 76472"/>
                <a:gd name="connsiteX510" fmla="*/ 75933 w 1175028"/>
                <a:gd name="connsiteY510" fmla="*/ 16336 h 76472"/>
                <a:gd name="connsiteX511" fmla="*/ 85266 w 1175028"/>
                <a:gd name="connsiteY511" fmla="*/ 17575 h 76472"/>
                <a:gd name="connsiteX512" fmla="*/ 90535 w 1175028"/>
                <a:gd name="connsiteY512" fmla="*/ 20875 h 76472"/>
                <a:gd name="connsiteX513" fmla="*/ 92951 w 1175028"/>
                <a:gd name="connsiteY513" fmla="*/ 25746 h 76472"/>
                <a:gd name="connsiteX514" fmla="*/ 93295 w 1175028"/>
                <a:gd name="connsiteY514" fmla="*/ 32427 h 76472"/>
                <a:gd name="connsiteX515" fmla="*/ 93295 w 1175028"/>
                <a:gd name="connsiteY515" fmla="*/ 42164 h 76472"/>
                <a:gd name="connsiteX516" fmla="*/ 93813 w 1175028"/>
                <a:gd name="connsiteY516" fmla="*/ 54949 h 76472"/>
                <a:gd name="connsiteX517" fmla="*/ 95717 w 1175028"/>
                <a:gd name="connsiteY517" fmla="*/ 60066 h 76472"/>
                <a:gd name="connsiteX518" fmla="*/ 87769 w 1175028"/>
                <a:gd name="connsiteY518" fmla="*/ 60066 h 76472"/>
                <a:gd name="connsiteX519" fmla="*/ 86215 w 1175028"/>
                <a:gd name="connsiteY519" fmla="*/ 54769 h 76472"/>
                <a:gd name="connsiteX520" fmla="*/ 8209 w 1175028"/>
                <a:gd name="connsiteY520" fmla="*/ 53046 h 76472"/>
                <a:gd name="connsiteX521" fmla="*/ 23580 w 1175028"/>
                <a:gd name="connsiteY521" fmla="*/ 53046 h 76472"/>
                <a:gd name="connsiteX522" fmla="*/ 29198 w 1175028"/>
                <a:gd name="connsiteY522" fmla="*/ 52800 h 76472"/>
                <a:gd name="connsiteX523" fmla="*/ 33856 w 1175028"/>
                <a:gd name="connsiteY523" fmla="*/ 51142 h 76472"/>
                <a:gd name="connsiteX524" fmla="*/ 37058 w 1175028"/>
                <a:gd name="connsiteY524" fmla="*/ 47929 h 76472"/>
                <a:gd name="connsiteX525" fmla="*/ 38269 w 1175028"/>
                <a:gd name="connsiteY525" fmla="*/ 42900 h 76472"/>
                <a:gd name="connsiteX526" fmla="*/ 36453 w 1175028"/>
                <a:gd name="connsiteY526" fmla="*/ 37200 h 76472"/>
                <a:gd name="connsiteX527" fmla="*/ 31527 w 1175028"/>
                <a:gd name="connsiteY527" fmla="*/ 33736 h 76472"/>
                <a:gd name="connsiteX528" fmla="*/ 22544 w 1175028"/>
                <a:gd name="connsiteY528" fmla="*/ 32744 h 76472"/>
                <a:gd name="connsiteX529" fmla="*/ 8209 w 1175028"/>
                <a:gd name="connsiteY529" fmla="*/ 32744 h 76472"/>
                <a:gd name="connsiteX530" fmla="*/ 8209 w 1175028"/>
                <a:gd name="connsiteY530" fmla="*/ 53046 h 76472"/>
                <a:gd name="connsiteX531" fmla="*/ 8209 w 1175028"/>
                <a:gd name="connsiteY531" fmla="*/ 25816 h 76472"/>
                <a:gd name="connsiteX532" fmla="*/ 21600 w 1175028"/>
                <a:gd name="connsiteY532" fmla="*/ 25816 h 76472"/>
                <a:gd name="connsiteX533" fmla="*/ 29373 w 1175028"/>
                <a:gd name="connsiteY533" fmla="*/ 25167 h 76472"/>
                <a:gd name="connsiteX534" fmla="*/ 34124 w 1175028"/>
                <a:gd name="connsiteY534" fmla="*/ 22195 h 76472"/>
                <a:gd name="connsiteX535" fmla="*/ 35684 w 1175028"/>
                <a:gd name="connsiteY535" fmla="*/ 16996 h 76472"/>
                <a:gd name="connsiteX536" fmla="*/ 34211 w 1175028"/>
                <a:gd name="connsiteY536" fmla="*/ 11880 h 76472"/>
                <a:gd name="connsiteX537" fmla="*/ 29978 w 1175028"/>
                <a:gd name="connsiteY537" fmla="*/ 8825 h 76472"/>
                <a:gd name="connsiteX538" fmla="*/ 20564 w 1175028"/>
                <a:gd name="connsiteY538" fmla="*/ 8002 h 76472"/>
                <a:gd name="connsiteX539" fmla="*/ 8209 w 1175028"/>
                <a:gd name="connsiteY539" fmla="*/ 8002 h 76472"/>
                <a:gd name="connsiteX540" fmla="*/ 8209 w 1175028"/>
                <a:gd name="connsiteY540" fmla="*/ 25816 h 76472"/>
                <a:gd name="connsiteX541" fmla="*/ 0 w 1175028"/>
                <a:gd name="connsiteY541" fmla="*/ 60055 h 76472"/>
                <a:gd name="connsiteX542" fmla="*/ 0 w 1175028"/>
                <a:gd name="connsiteY542" fmla="*/ 993 h 76472"/>
                <a:gd name="connsiteX543" fmla="*/ 23242 w 1175028"/>
                <a:gd name="connsiteY543" fmla="*/ 993 h 76472"/>
                <a:gd name="connsiteX544" fmla="*/ 34560 w 1175028"/>
                <a:gd name="connsiteY544" fmla="*/ 2804 h 76472"/>
                <a:gd name="connsiteX545" fmla="*/ 41297 w 1175028"/>
                <a:gd name="connsiteY545" fmla="*/ 8335 h 76472"/>
                <a:gd name="connsiteX546" fmla="*/ 43718 w 1175028"/>
                <a:gd name="connsiteY546" fmla="*/ 16091 h 76472"/>
                <a:gd name="connsiteX547" fmla="*/ 41558 w 1175028"/>
                <a:gd name="connsiteY547" fmla="*/ 23258 h 76472"/>
                <a:gd name="connsiteX548" fmla="*/ 35078 w 1175028"/>
                <a:gd name="connsiteY548" fmla="*/ 28626 h 76472"/>
                <a:gd name="connsiteX549" fmla="*/ 43718 w 1175028"/>
                <a:gd name="connsiteY549" fmla="*/ 33982 h 76472"/>
                <a:gd name="connsiteX550" fmla="*/ 46740 w 1175028"/>
                <a:gd name="connsiteY550" fmla="*/ 42900 h 76472"/>
                <a:gd name="connsiteX551" fmla="*/ 44924 w 1175028"/>
                <a:gd name="connsiteY551" fmla="*/ 50646 h 76472"/>
                <a:gd name="connsiteX552" fmla="*/ 40342 w 1175028"/>
                <a:gd name="connsiteY552" fmla="*/ 56177 h 76472"/>
                <a:gd name="connsiteX553" fmla="*/ 33611 w 1175028"/>
                <a:gd name="connsiteY553" fmla="*/ 59062 h 76472"/>
                <a:gd name="connsiteX554" fmla="*/ 23586 w 1175028"/>
                <a:gd name="connsiteY554" fmla="*/ 60055 h 76472"/>
                <a:gd name="connsiteX555" fmla="*/ 0 w 1175028"/>
                <a:gd name="connsiteY555" fmla="*/ 60055 h 7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</a:cxnLst>
              <a:rect l="l" t="t" r="r" b="b"/>
              <a:pathLst>
                <a:path w="1175028" h="76472">
                  <a:moveTo>
                    <a:pt x="1125779" y="41089"/>
                  </a:moveTo>
                  <a:lnTo>
                    <a:pt x="1133470" y="40424"/>
                  </a:lnTo>
                  <a:cubicBezTo>
                    <a:pt x="1133906" y="43391"/>
                    <a:pt x="1134686" y="45791"/>
                    <a:pt x="1136072" y="47684"/>
                  </a:cubicBezTo>
                  <a:cubicBezTo>
                    <a:pt x="1137359" y="49582"/>
                    <a:pt x="1139437" y="51147"/>
                    <a:pt x="1142284" y="52304"/>
                  </a:cubicBezTo>
                  <a:cubicBezTo>
                    <a:pt x="1145044" y="53455"/>
                    <a:pt x="1148241" y="54038"/>
                    <a:pt x="1151786" y="54038"/>
                  </a:cubicBezTo>
                  <a:cubicBezTo>
                    <a:pt x="1154895" y="54038"/>
                    <a:pt x="1157655" y="53624"/>
                    <a:pt x="1159990" y="52718"/>
                  </a:cubicBezTo>
                  <a:cubicBezTo>
                    <a:pt x="1162417" y="51813"/>
                    <a:pt x="1164217" y="50651"/>
                    <a:pt x="1165346" y="49086"/>
                  </a:cubicBezTo>
                  <a:cubicBezTo>
                    <a:pt x="1166552" y="47520"/>
                    <a:pt x="1167157" y="45867"/>
                    <a:pt x="1167157" y="44057"/>
                  </a:cubicBezTo>
                  <a:cubicBezTo>
                    <a:pt x="1167157" y="42158"/>
                    <a:pt x="1166552" y="40582"/>
                    <a:pt x="1165434" y="39186"/>
                  </a:cubicBezTo>
                  <a:cubicBezTo>
                    <a:pt x="1164315" y="37784"/>
                    <a:pt x="1162417" y="36627"/>
                    <a:pt x="1159903" y="35722"/>
                  </a:cubicBezTo>
                  <a:cubicBezTo>
                    <a:pt x="1158179" y="35062"/>
                    <a:pt x="1154546" y="34069"/>
                    <a:pt x="1148846" y="32831"/>
                  </a:cubicBezTo>
                  <a:cubicBezTo>
                    <a:pt x="1143146" y="31511"/>
                    <a:pt x="1139175" y="30278"/>
                    <a:pt x="1136923" y="29116"/>
                  </a:cubicBezTo>
                  <a:cubicBezTo>
                    <a:pt x="1133993" y="27638"/>
                    <a:pt x="1131735" y="25816"/>
                    <a:pt x="1130274" y="23596"/>
                  </a:cubicBezTo>
                  <a:cubicBezTo>
                    <a:pt x="1128888" y="21442"/>
                    <a:pt x="1128114" y="18971"/>
                    <a:pt x="1128114" y="16244"/>
                  </a:cubicBezTo>
                  <a:cubicBezTo>
                    <a:pt x="1128114" y="13282"/>
                    <a:pt x="1129063" y="10473"/>
                    <a:pt x="1130786" y="7920"/>
                  </a:cubicBezTo>
                  <a:cubicBezTo>
                    <a:pt x="1132608" y="5285"/>
                    <a:pt x="1135199" y="3382"/>
                    <a:pt x="1138575" y="1980"/>
                  </a:cubicBezTo>
                  <a:cubicBezTo>
                    <a:pt x="1141941" y="660"/>
                    <a:pt x="1145737" y="0"/>
                    <a:pt x="1149877" y="0"/>
                  </a:cubicBezTo>
                  <a:cubicBezTo>
                    <a:pt x="1154459" y="0"/>
                    <a:pt x="1158517" y="660"/>
                    <a:pt x="1162063" y="2144"/>
                  </a:cubicBezTo>
                  <a:cubicBezTo>
                    <a:pt x="1165515" y="3551"/>
                    <a:pt x="1168199" y="5618"/>
                    <a:pt x="1170097" y="8335"/>
                  </a:cubicBezTo>
                  <a:cubicBezTo>
                    <a:pt x="1171995" y="11062"/>
                    <a:pt x="1173037" y="14193"/>
                    <a:pt x="1173114" y="17656"/>
                  </a:cubicBezTo>
                  <a:lnTo>
                    <a:pt x="1165346" y="18229"/>
                  </a:lnTo>
                  <a:cubicBezTo>
                    <a:pt x="1164921" y="14438"/>
                    <a:pt x="1163448" y="11635"/>
                    <a:pt x="1161032" y="9736"/>
                  </a:cubicBezTo>
                  <a:cubicBezTo>
                    <a:pt x="1158605" y="7827"/>
                    <a:pt x="1154983" y="6840"/>
                    <a:pt x="1150232" y="6840"/>
                  </a:cubicBezTo>
                  <a:cubicBezTo>
                    <a:pt x="1145312" y="6840"/>
                    <a:pt x="1141679" y="7756"/>
                    <a:pt x="1139437" y="9486"/>
                  </a:cubicBezTo>
                  <a:cubicBezTo>
                    <a:pt x="1137190" y="11220"/>
                    <a:pt x="1136072" y="13282"/>
                    <a:pt x="1136072" y="15753"/>
                  </a:cubicBezTo>
                  <a:cubicBezTo>
                    <a:pt x="1136072" y="17907"/>
                    <a:pt x="1136841" y="19631"/>
                    <a:pt x="1138395" y="20940"/>
                  </a:cubicBezTo>
                  <a:cubicBezTo>
                    <a:pt x="1140037" y="22358"/>
                    <a:pt x="1144095" y="23755"/>
                    <a:pt x="1150755" y="25156"/>
                  </a:cubicBezTo>
                  <a:cubicBezTo>
                    <a:pt x="1157405" y="26635"/>
                    <a:pt x="1161986" y="27873"/>
                    <a:pt x="1164490" y="28942"/>
                  </a:cubicBezTo>
                  <a:cubicBezTo>
                    <a:pt x="1168025" y="30507"/>
                    <a:pt x="1170714" y="32569"/>
                    <a:pt x="1172437" y="34964"/>
                  </a:cubicBezTo>
                  <a:cubicBezTo>
                    <a:pt x="1174161" y="37353"/>
                    <a:pt x="1175028" y="40162"/>
                    <a:pt x="1175028" y="43375"/>
                  </a:cubicBezTo>
                  <a:cubicBezTo>
                    <a:pt x="1175028" y="46517"/>
                    <a:pt x="1174079" y="49484"/>
                    <a:pt x="1172186" y="52211"/>
                  </a:cubicBezTo>
                  <a:cubicBezTo>
                    <a:pt x="1170277" y="55004"/>
                    <a:pt x="1167605" y="57153"/>
                    <a:pt x="1164070" y="58718"/>
                  </a:cubicBezTo>
                  <a:cubicBezTo>
                    <a:pt x="1160514" y="60284"/>
                    <a:pt x="1156548" y="61031"/>
                    <a:pt x="1152135" y="61031"/>
                  </a:cubicBezTo>
                  <a:cubicBezTo>
                    <a:pt x="1146523" y="61031"/>
                    <a:pt x="1141854" y="60284"/>
                    <a:pt x="1138063" y="58718"/>
                  </a:cubicBezTo>
                  <a:cubicBezTo>
                    <a:pt x="1134343" y="57153"/>
                    <a:pt x="1131332" y="54840"/>
                    <a:pt x="1129155" y="51709"/>
                  </a:cubicBezTo>
                  <a:cubicBezTo>
                    <a:pt x="1126979" y="48595"/>
                    <a:pt x="1125861" y="45044"/>
                    <a:pt x="1125779" y="41089"/>
                  </a:cubicBezTo>
                  <a:moveTo>
                    <a:pt x="1079137" y="29040"/>
                  </a:moveTo>
                  <a:lnTo>
                    <a:pt x="1095119" y="29040"/>
                  </a:lnTo>
                  <a:cubicBezTo>
                    <a:pt x="1100393" y="29040"/>
                    <a:pt x="1104184" y="28129"/>
                    <a:pt x="1106350" y="26231"/>
                  </a:cubicBezTo>
                  <a:cubicBezTo>
                    <a:pt x="1108597" y="24333"/>
                    <a:pt x="1109715" y="21693"/>
                    <a:pt x="1109715" y="18316"/>
                  </a:cubicBezTo>
                  <a:cubicBezTo>
                    <a:pt x="1109715" y="15846"/>
                    <a:pt x="1109033" y="13691"/>
                    <a:pt x="1107735" y="11962"/>
                  </a:cubicBezTo>
                  <a:cubicBezTo>
                    <a:pt x="1106437" y="10238"/>
                    <a:pt x="1104708" y="9076"/>
                    <a:pt x="1102548" y="8498"/>
                  </a:cubicBezTo>
                  <a:cubicBezTo>
                    <a:pt x="1101173" y="8171"/>
                    <a:pt x="1098670" y="8002"/>
                    <a:pt x="1094950" y="8002"/>
                  </a:cubicBezTo>
                  <a:lnTo>
                    <a:pt x="1079142" y="8002"/>
                  </a:lnTo>
                  <a:lnTo>
                    <a:pt x="1079142" y="29040"/>
                  </a:lnTo>
                  <a:close/>
                  <a:moveTo>
                    <a:pt x="1070933" y="60055"/>
                  </a:moveTo>
                  <a:lnTo>
                    <a:pt x="1070933" y="993"/>
                  </a:lnTo>
                  <a:lnTo>
                    <a:pt x="1094252" y="993"/>
                  </a:lnTo>
                  <a:cubicBezTo>
                    <a:pt x="1098408" y="993"/>
                    <a:pt x="1101506" y="1151"/>
                    <a:pt x="1103672" y="1565"/>
                  </a:cubicBezTo>
                  <a:cubicBezTo>
                    <a:pt x="1106699" y="2062"/>
                    <a:pt x="1109284" y="2967"/>
                    <a:pt x="1111352" y="4293"/>
                  </a:cubicBezTo>
                  <a:cubicBezTo>
                    <a:pt x="1113343" y="5689"/>
                    <a:pt x="1114984" y="7587"/>
                    <a:pt x="1116283" y="9982"/>
                  </a:cubicBezTo>
                  <a:cubicBezTo>
                    <a:pt x="1117488" y="12453"/>
                    <a:pt x="1118181" y="15180"/>
                    <a:pt x="1118181" y="18066"/>
                  </a:cubicBezTo>
                  <a:cubicBezTo>
                    <a:pt x="1118181" y="23095"/>
                    <a:pt x="1116457" y="27382"/>
                    <a:pt x="1113173" y="30851"/>
                  </a:cubicBezTo>
                  <a:cubicBezTo>
                    <a:pt x="1109797" y="34315"/>
                    <a:pt x="1103753" y="36049"/>
                    <a:pt x="1095021" y="36049"/>
                  </a:cubicBezTo>
                  <a:lnTo>
                    <a:pt x="1079137" y="36049"/>
                  </a:lnTo>
                  <a:lnTo>
                    <a:pt x="1079137" y="60049"/>
                  </a:lnTo>
                  <a:lnTo>
                    <a:pt x="1070933" y="60049"/>
                  </a:lnTo>
                  <a:close/>
                  <a:moveTo>
                    <a:pt x="1021171" y="53046"/>
                  </a:moveTo>
                  <a:lnTo>
                    <a:pt x="1036553" y="53046"/>
                  </a:lnTo>
                  <a:cubicBezTo>
                    <a:pt x="1039237" y="53046"/>
                    <a:pt x="1041037" y="52958"/>
                    <a:pt x="1042166" y="52800"/>
                  </a:cubicBezTo>
                  <a:cubicBezTo>
                    <a:pt x="1044064" y="52467"/>
                    <a:pt x="1045619" y="51971"/>
                    <a:pt x="1046830" y="51142"/>
                  </a:cubicBezTo>
                  <a:cubicBezTo>
                    <a:pt x="1048117" y="50400"/>
                    <a:pt x="1049153" y="49326"/>
                    <a:pt x="1050015" y="47929"/>
                  </a:cubicBezTo>
                  <a:cubicBezTo>
                    <a:pt x="1050795" y="46440"/>
                    <a:pt x="1051231" y="44793"/>
                    <a:pt x="1051231" y="42900"/>
                  </a:cubicBezTo>
                  <a:cubicBezTo>
                    <a:pt x="1051231" y="40746"/>
                    <a:pt x="1050626" y="38853"/>
                    <a:pt x="1049421" y="37200"/>
                  </a:cubicBezTo>
                  <a:cubicBezTo>
                    <a:pt x="1048291" y="35547"/>
                    <a:pt x="1046649" y="34397"/>
                    <a:pt x="1044489" y="33736"/>
                  </a:cubicBezTo>
                  <a:cubicBezTo>
                    <a:pt x="1042422" y="33071"/>
                    <a:pt x="1039395" y="32744"/>
                    <a:pt x="1035511" y="32744"/>
                  </a:cubicBezTo>
                  <a:lnTo>
                    <a:pt x="1021171" y="32744"/>
                  </a:lnTo>
                  <a:lnTo>
                    <a:pt x="1021171" y="53046"/>
                  </a:lnTo>
                  <a:close/>
                  <a:moveTo>
                    <a:pt x="1021171" y="25816"/>
                  </a:moveTo>
                  <a:lnTo>
                    <a:pt x="1034562" y="25816"/>
                  </a:lnTo>
                  <a:cubicBezTo>
                    <a:pt x="1038184" y="25816"/>
                    <a:pt x="1040786" y="25571"/>
                    <a:pt x="1042340" y="25167"/>
                  </a:cubicBezTo>
                  <a:cubicBezTo>
                    <a:pt x="1044419" y="24507"/>
                    <a:pt x="1045973" y="23602"/>
                    <a:pt x="1047091" y="22195"/>
                  </a:cubicBezTo>
                  <a:cubicBezTo>
                    <a:pt x="1048122" y="20787"/>
                    <a:pt x="1048646" y="19064"/>
                    <a:pt x="1048646" y="16996"/>
                  </a:cubicBezTo>
                  <a:cubicBezTo>
                    <a:pt x="1048646" y="15098"/>
                    <a:pt x="1048122" y="13369"/>
                    <a:pt x="1047173" y="11880"/>
                  </a:cubicBezTo>
                  <a:cubicBezTo>
                    <a:pt x="1046142" y="10396"/>
                    <a:pt x="1044757" y="9322"/>
                    <a:pt x="1042946" y="8825"/>
                  </a:cubicBezTo>
                  <a:cubicBezTo>
                    <a:pt x="1041124" y="8247"/>
                    <a:pt x="1038015" y="8002"/>
                    <a:pt x="1033526" y="8002"/>
                  </a:cubicBezTo>
                  <a:lnTo>
                    <a:pt x="1021166" y="8002"/>
                  </a:lnTo>
                  <a:lnTo>
                    <a:pt x="1021166" y="25816"/>
                  </a:lnTo>
                  <a:close/>
                  <a:moveTo>
                    <a:pt x="1012968" y="60055"/>
                  </a:moveTo>
                  <a:lnTo>
                    <a:pt x="1012968" y="993"/>
                  </a:lnTo>
                  <a:lnTo>
                    <a:pt x="1036204" y="993"/>
                  </a:lnTo>
                  <a:cubicBezTo>
                    <a:pt x="1040966" y="993"/>
                    <a:pt x="1044675" y="1565"/>
                    <a:pt x="1047517" y="2804"/>
                  </a:cubicBezTo>
                  <a:cubicBezTo>
                    <a:pt x="1050457" y="3960"/>
                    <a:pt x="1052611" y="5864"/>
                    <a:pt x="1054248" y="8335"/>
                  </a:cubicBezTo>
                  <a:cubicBezTo>
                    <a:pt x="1055900" y="10811"/>
                    <a:pt x="1056675" y="13369"/>
                    <a:pt x="1056675" y="16091"/>
                  </a:cubicBezTo>
                  <a:cubicBezTo>
                    <a:pt x="1056675" y="18649"/>
                    <a:pt x="1055982" y="21044"/>
                    <a:pt x="1054515" y="23258"/>
                  </a:cubicBezTo>
                  <a:cubicBezTo>
                    <a:pt x="1053130" y="25495"/>
                    <a:pt x="1050980" y="27229"/>
                    <a:pt x="1048035" y="28626"/>
                  </a:cubicBezTo>
                  <a:cubicBezTo>
                    <a:pt x="1051744" y="29689"/>
                    <a:pt x="1054695" y="31429"/>
                    <a:pt x="1056675" y="33982"/>
                  </a:cubicBezTo>
                  <a:cubicBezTo>
                    <a:pt x="1058666" y="36540"/>
                    <a:pt x="1059702" y="39513"/>
                    <a:pt x="1059702" y="42900"/>
                  </a:cubicBezTo>
                  <a:cubicBezTo>
                    <a:pt x="1059702" y="45698"/>
                    <a:pt x="1059097" y="48251"/>
                    <a:pt x="1057881" y="50646"/>
                  </a:cubicBezTo>
                  <a:cubicBezTo>
                    <a:pt x="1056593" y="53040"/>
                    <a:pt x="1055110" y="54851"/>
                    <a:pt x="1053310" y="56177"/>
                  </a:cubicBezTo>
                  <a:cubicBezTo>
                    <a:pt x="1051499" y="57415"/>
                    <a:pt x="1049240" y="58402"/>
                    <a:pt x="1046568" y="59062"/>
                  </a:cubicBezTo>
                  <a:cubicBezTo>
                    <a:pt x="1043808" y="59722"/>
                    <a:pt x="1040530" y="60055"/>
                    <a:pt x="1036553" y="60055"/>
                  </a:cubicBezTo>
                  <a:lnTo>
                    <a:pt x="1012968" y="60055"/>
                  </a:lnTo>
                  <a:close/>
                  <a:moveTo>
                    <a:pt x="945156" y="60055"/>
                  </a:moveTo>
                  <a:lnTo>
                    <a:pt x="945156" y="993"/>
                  </a:lnTo>
                  <a:lnTo>
                    <a:pt x="952766" y="993"/>
                  </a:lnTo>
                  <a:lnTo>
                    <a:pt x="952766" y="34647"/>
                  </a:lnTo>
                  <a:lnTo>
                    <a:pt x="970727" y="17242"/>
                  </a:lnTo>
                  <a:lnTo>
                    <a:pt x="980584" y="17242"/>
                  </a:lnTo>
                  <a:lnTo>
                    <a:pt x="963473" y="33169"/>
                  </a:lnTo>
                  <a:lnTo>
                    <a:pt x="982307" y="60060"/>
                  </a:lnTo>
                  <a:lnTo>
                    <a:pt x="972975" y="60060"/>
                  </a:lnTo>
                  <a:lnTo>
                    <a:pt x="958111" y="38198"/>
                  </a:lnTo>
                  <a:lnTo>
                    <a:pt x="952766" y="43069"/>
                  </a:lnTo>
                  <a:lnTo>
                    <a:pt x="952766" y="60060"/>
                  </a:lnTo>
                  <a:lnTo>
                    <a:pt x="945156" y="60060"/>
                  </a:lnTo>
                  <a:close/>
                  <a:moveTo>
                    <a:pt x="897134" y="60055"/>
                  </a:moveTo>
                  <a:lnTo>
                    <a:pt x="897134" y="17236"/>
                  </a:lnTo>
                  <a:lnTo>
                    <a:pt x="903963" y="17236"/>
                  </a:lnTo>
                  <a:lnTo>
                    <a:pt x="903963" y="23340"/>
                  </a:lnTo>
                  <a:cubicBezTo>
                    <a:pt x="907247" y="18644"/>
                    <a:pt x="911998" y="16331"/>
                    <a:pt x="918216" y="16331"/>
                  </a:cubicBezTo>
                  <a:cubicBezTo>
                    <a:pt x="920889" y="16331"/>
                    <a:pt x="923393" y="16746"/>
                    <a:pt x="925640" y="17651"/>
                  </a:cubicBezTo>
                  <a:cubicBezTo>
                    <a:pt x="927974" y="18644"/>
                    <a:pt x="929616" y="19795"/>
                    <a:pt x="930735" y="21371"/>
                  </a:cubicBezTo>
                  <a:cubicBezTo>
                    <a:pt x="931864" y="22849"/>
                    <a:pt x="932633" y="24666"/>
                    <a:pt x="933162" y="26727"/>
                  </a:cubicBezTo>
                  <a:cubicBezTo>
                    <a:pt x="933418" y="28042"/>
                    <a:pt x="933505" y="30355"/>
                    <a:pt x="933505" y="33736"/>
                  </a:cubicBezTo>
                  <a:lnTo>
                    <a:pt x="933505" y="60049"/>
                  </a:lnTo>
                  <a:lnTo>
                    <a:pt x="925896" y="60049"/>
                  </a:lnTo>
                  <a:lnTo>
                    <a:pt x="925896" y="33982"/>
                  </a:lnTo>
                  <a:cubicBezTo>
                    <a:pt x="925896" y="31096"/>
                    <a:pt x="925640" y="28866"/>
                    <a:pt x="925034" y="27382"/>
                  </a:cubicBezTo>
                  <a:cubicBezTo>
                    <a:pt x="924429" y="25898"/>
                    <a:pt x="923393" y="24747"/>
                    <a:pt x="921925" y="23924"/>
                  </a:cubicBezTo>
                  <a:cubicBezTo>
                    <a:pt x="920371" y="23007"/>
                    <a:pt x="918642" y="22604"/>
                    <a:pt x="916651" y="22604"/>
                  </a:cubicBezTo>
                  <a:cubicBezTo>
                    <a:pt x="913367" y="22604"/>
                    <a:pt x="910613" y="23596"/>
                    <a:pt x="908278" y="25489"/>
                  </a:cubicBezTo>
                  <a:cubicBezTo>
                    <a:pt x="905862" y="27464"/>
                    <a:pt x="904743" y="31178"/>
                    <a:pt x="904743" y="36698"/>
                  </a:cubicBezTo>
                  <a:lnTo>
                    <a:pt x="904743" y="60049"/>
                  </a:lnTo>
                  <a:lnTo>
                    <a:pt x="897134" y="60049"/>
                  </a:lnTo>
                  <a:close/>
                  <a:moveTo>
                    <a:pt x="877700" y="38613"/>
                  </a:moveTo>
                  <a:cubicBezTo>
                    <a:pt x="874940" y="39682"/>
                    <a:pt x="870794" y="40582"/>
                    <a:pt x="865340" y="41329"/>
                  </a:cubicBezTo>
                  <a:cubicBezTo>
                    <a:pt x="862154" y="41744"/>
                    <a:pt x="859994" y="42240"/>
                    <a:pt x="858691" y="42737"/>
                  </a:cubicBezTo>
                  <a:cubicBezTo>
                    <a:pt x="857403" y="43309"/>
                    <a:pt x="856356" y="44057"/>
                    <a:pt x="855674" y="45126"/>
                  </a:cubicBezTo>
                  <a:cubicBezTo>
                    <a:pt x="854971" y="46195"/>
                    <a:pt x="854632" y="47269"/>
                    <a:pt x="854632" y="48595"/>
                  </a:cubicBezTo>
                  <a:cubicBezTo>
                    <a:pt x="854632" y="50493"/>
                    <a:pt x="855412" y="52135"/>
                    <a:pt x="856956" y="53378"/>
                  </a:cubicBezTo>
                  <a:cubicBezTo>
                    <a:pt x="858434" y="54687"/>
                    <a:pt x="860687" y="55358"/>
                    <a:pt x="863616" y="55358"/>
                  </a:cubicBezTo>
                  <a:cubicBezTo>
                    <a:pt x="866556" y="55358"/>
                    <a:pt x="869147" y="54687"/>
                    <a:pt x="871476" y="53537"/>
                  </a:cubicBezTo>
                  <a:cubicBezTo>
                    <a:pt x="873723" y="52298"/>
                    <a:pt x="875452" y="50569"/>
                    <a:pt x="876483" y="48507"/>
                  </a:cubicBezTo>
                  <a:cubicBezTo>
                    <a:pt x="877263" y="46855"/>
                    <a:pt x="877700" y="44460"/>
                    <a:pt x="877700" y="41247"/>
                  </a:cubicBezTo>
                  <a:lnTo>
                    <a:pt x="877700" y="38613"/>
                  </a:lnTo>
                  <a:close/>
                  <a:moveTo>
                    <a:pt x="878305" y="54769"/>
                  </a:moveTo>
                  <a:cubicBezTo>
                    <a:pt x="875534" y="57087"/>
                    <a:pt x="872774" y="58653"/>
                    <a:pt x="870189" y="59640"/>
                  </a:cubicBezTo>
                  <a:cubicBezTo>
                    <a:pt x="867587" y="60546"/>
                    <a:pt x="864832" y="61047"/>
                    <a:pt x="861805" y="61047"/>
                  </a:cubicBezTo>
                  <a:cubicBezTo>
                    <a:pt x="856874" y="61047"/>
                    <a:pt x="853165" y="59886"/>
                    <a:pt x="850492" y="57573"/>
                  </a:cubicBezTo>
                  <a:cubicBezTo>
                    <a:pt x="847901" y="55271"/>
                    <a:pt x="846516" y="52298"/>
                    <a:pt x="846516" y="48753"/>
                  </a:cubicBezTo>
                  <a:cubicBezTo>
                    <a:pt x="846516" y="46691"/>
                    <a:pt x="847040" y="44793"/>
                    <a:pt x="848071" y="43064"/>
                  </a:cubicBezTo>
                  <a:cubicBezTo>
                    <a:pt x="849020" y="41329"/>
                    <a:pt x="850307" y="39933"/>
                    <a:pt x="851949" y="38858"/>
                  </a:cubicBezTo>
                  <a:cubicBezTo>
                    <a:pt x="853601" y="37789"/>
                    <a:pt x="855412" y="37047"/>
                    <a:pt x="857403" y="36469"/>
                  </a:cubicBezTo>
                  <a:cubicBezTo>
                    <a:pt x="858865" y="36126"/>
                    <a:pt x="861112" y="35722"/>
                    <a:pt x="864134" y="35389"/>
                  </a:cubicBezTo>
                  <a:cubicBezTo>
                    <a:pt x="870271" y="34735"/>
                    <a:pt x="874853" y="33906"/>
                    <a:pt x="877694" y="32918"/>
                  </a:cubicBezTo>
                  <a:cubicBezTo>
                    <a:pt x="877694" y="31926"/>
                    <a:pt x="877782" y="31271"/>
                    <a:pt x="877782" y="31015"/>
                  </a:cubicBezTo>
                  <a:cubicBezTo>
                    <a:pt x="877782" y="28047"/>
                    <a:pt x="877002" y="25986"/>
                    <a:pt x="875622" y="24753"/>
                  </a:cubicBezTo>
                  <a:cubicBezTo>
                    <a:pt x="873642" y="23100"/>
                    <a:pt x="870794" y="22271"/>
                    <a:pt x="866981" y="22271"/>
                  </a:cubicBezTo>
                  <a:cubicBezTo>
                    <a:pt x="863360" y="22271"/>
                    <a:pt x="860769" y="22942"/>
                    <a:pt x="859045" y="24093"/>
                  </a:cubicBezTo>
                  <a:cubicBezTo>
                    <a:pt x="857311" y="25331"/>
                    <a:pt x="856094" y="27387"/>
                    <a:pt x="855232" y="30442"/>
                  </a:cubicBezTo>
                  <a:lnTo>
                    <a:pt x="847809" y="29449"/>
                  </a:lnTo>
                  <a:cubicBezTo>
                    <a:pt x="848501" y="26482"/>
                    <a:pt x="849631" y="24006"/>
                    <a:pt x="851174" y="22107"/>
                  </a:cubicBezTo>
                  <a:cubicBezTo>
                    <a:pt x="852740" y="20296"/>
                    <a:pt x="854976" y="18807"/>
                    <a:pt x="857927" y="17815"/>
                  </a:cubicBezTo>
                  <a:cubicBezTo>
                    <a:pt x="860769" y="16827"/>
                    <a:pt x="864222" y="16336"/>
                    <a:pt x="868029" y="16336"/>
                  </a:cubicBezTo>
                  <a:cubicBezTo>
                    <a:pt x="871918" y="16336"/>
                    <a:pt x="874945" y="16751"/>
                    <a:pt x="877351" y="17575"/>
                  </a:cubicBezTo>
                  <a:cubicBezTo>
                    <a:pt x="879778" y="18491"/>
                    <a:pt x="881507" y="19555"/>
                    <a:pt x="882625" y="20875"/>
                  </a:cubicBezTo>
                  <a:cubicBezTo>
                    <a:pt x="883743" y="22113"/>
                    <a:pt x="884523" y="23760"/>
                    <a:pt x="885042" y="25746"/>
                  </a:cubicBezTo>
                  <a:cubicBezTo>
                    <a:pt x="885222" y="26984"/>
                    <a:pt x="885385" y="29209"/>
                    <a:pt x="885385" y="32427"/>
                  </a:cubicBezTo>
                  <a:lnTo>
                    <a:pt x="885385" y="42164"/>
                  </a:lnTo>
                  <a:cubicBezTo>
                    <a:pt x="885385" y="48846"/>
                    <a:pt x="885565" y="53127"/>
                    <a:pt x="885920" y="54949"/>
                  </a:cubicBezTo>
                  <a:cubicBezTo>
                    <a:pt x="886165" y="56684"/>
                    <a:pt x="886869" y="58413"/>
                    <a:pt x="887818" y="60066"/>
                  </a:cubicBezTo>
                  <a:lnTo>
                    <a:pt x="879854" y="60066"/>
                  </a:lnTo>
                  <a:cubicBezTo>
                    <a:pt x="879074" y="58566"/>
                    <a:pt x="878562" y="56755"/>
                    <a:pt x="878305" y="54769"/>
                  </a:cubicBezTo>
                  <a:moveTo>
                    <a:pt x="800305" y="53046"/>
                  </a:moveTo>
                  <a:lnTo>
                    <a:pt x="815676" y="53046"/>
                  </a:lnTo>
                  <a:cubicBezTo>
                    <a:pt x="818359" y="53046"/>
                    <a:pt x="820170" y="52958"/>
                    <a:pt x="821289" y="52800"/>
                  </a:cubicBezTo>
                  <a:cubicBezTo>
                    <a:pt x="823198" y="52467"/>
                    <a:pt x="824752" y="51971"/>
                    <a:pt x="825963" y="51142"/>
                  </a:cubicBezTo>
                  <a:cubicBezTo>
                    <a:pt x="827250" y="50400"/>
                    <a:pt x="828287" y="49326"/>
                    <a:pt x="829160" y="47929"/>
                  </a:cubicBezTo>
                  <a:cubicBezTo>
                    <a:pt x="829929" y="46440"/>
                    <a:pt x="830365" y="44793"/>
                    <a:pt x="830365" y="42900"/>
                  </a:cubicBezTo>
                  <a:cubicBezTo>
                    <a:pt x="830365" y="40746"/>
                    <a:pt x="829760" y="38853"/>
                    <a:pt x="828554" y="37200"/>
                  </a:cubicBezTo>
                  <a:cubicBezTo>
                    <a:pt x="827425" y="35547"/>
                    <a:pt x="825783" y="34397"/>
                    <a:pt x="823623" y="33736"/>
                  </a:cubicBezTo>
                  <a:cubicBezTo>
                    <a:pt x="821545" y="33071"/>
                    <a:pt x="818529" y="32744"/>
                    <a:pt x="814645" y="32744"/>
                  </a:cubicBezTo>
                  <a:lnTo>
                    <a:pt x="800305" y="32744"/>
                  </a:lnTo>
                  <a:lnTo>
                    <a:pt x="800305" y="53046"/>
                  </a:lnTo>
                  <a:close/>
                  <a:moveTo>
                    <a:pt x="800305" y="25816"/>
                  </a:moveTo>
                  <a:lnTo>
                    <a:pt x="813696" y="25816"/>
                  </a:lnTo>
                  <a:cubicBezTo>
                    <a:pt x="817318" y="25816"/>
                    <a:pt x="819909" y="25571"/>
                    <a:pt x="821474" y="25167"/>
                  </a:cubicBezTo>
                  <a:cubicBezTo>
                    <a:pt x="823541" y="24507"/>
                    <a:pt x="825096" y="23602"/>
                    <a:pt x="826225" y="22195"/>
                  </a:cubicBezTo>
                  <a:cubicBezTo>
                    <a:pt x="827256" y="20787"/>
                    <a:pt x="827780" y="19064"/>
                    <a:pt x="827780" y="16996"/>
                  </a:cubicBezTo>
                  <a:cubicBezTo>
                    <a:pt x="827780" y="15098"/>
                    <a:pt x="827256" y="13369"/>
                    <a:pt x="826307" y="11880"/>
                  </a:cubicBezTo>
                  <a:cubicBezTo>
                    <a:pt x="825276" y="10396"/>
                    <a:pt x="823890" y="9322"/>
                    <a:pt x="822069" y="8825"/>
                  </a:cubicBezTo>
                  <a:cubicBezTo>
                    <a:pt x="820258" y="8247"/>
                    <a:pt x="817159" y="8002"/>
                    <a:pt x="812649" y="8002"/>
                  </a:cubicBezTo>
                  <a:lnTo>
                    <a:pt x="800299" y="8002"/>
                  </a:lnTo>
                  <a:lnTo>
                    <a:pt x="800299" y="25816"/>
                  </a:lnTo>
                  <a:close/>
                  <a:moveTo>
                    <a:pt x="792101" y="60055"/>
                  </a:moveTo>
                  <a:lnTo>
                    <a:pt x="792101" y="993"/>
                  </a:lnTo>
                  <a:lnTo>
                    <a:pt x="815338" y="993"/>
                  </a:lnTo>
                  <a:cubicBezTo>
                    <a:pt x="820089" y="993"/>
                    <a:pt x="823798" y="1565"/>
                    <a:pt x="826661" y="2804"/>
                  </a:cubicBezTo>
                  <a:cubicBezTo>
                    <a:pt x="829591" y="3960"/>
                    <a:pt x="831756" y="5864"/>
                    <a:pt x="833392" y="8335"/>
                  </a:cubicBezTo>
                  <a:cubicBezTo>
                    <a:pt x="835034" y="10811"/>
                    <a:pt x="835798" y="13369"/>
                    <a:pt x="835798" y="16091"/>
                  </a:cubicBezTo>
                  <a:cubicBezTo>
                    <a:pt x="835798" y="18649"/>
                    <a:pt x="835116" y="21044"/>
                    <a:pt x="833643" y="23258"/>
                  </a:cubicBezTo>
                  <a:cubicBezTo>
                    <a:pt x="832258" y="25495"/>
                    <a:pt x="830109" y="27229"/>
                    <a:pt x="827163" y="28626"/>
                  </a:cubicBezTo>
                  <a:cubicBezTo>
                    <a:pt x="830883" y="29689"/>
                    <a:pt x="833812" y="31429"/>
                    <a:pt x="835792" y="33982"/>
                  </a:cubicBezTo>
                  <a:cubicBezTo>
                    <a:pt x="837783" y="36540"/>
                    <a:pt x="838820" y="39513"/>
                    <a:pt x="838820" y="42900"/>
                  </a:cubicBezTo>
                  <a:cubicBezTo>
                    <a:pt x="838820" y="45698"/>
                    <a:pt x="838214" y="48251"/>
                    <a:pt x="837009" y="50646"/>
                  </a:cubicBezTo>
                  <a:cubicBezTo>
                    <a:pt x="835710" y="53040"/>
                    <a:pt x="834249" y="54851"/>
                    <a:pt x="832427" y="56177"/>
                  </a:cubicBezTo>
                  <a:cubicBezTo>
                    <a:pt x="830616" y="57415"/>
                    <a:pt x="828380" y="58402"/>
                    <a:pt x="825696" y="59062"/>
                  </a:cubicBezTo>
                  <a:cubicBezTo>
                    <a:pt x="822925" y="59722"/>
                    <a:pt x="819647" y="60055"/>
                    <a:pt x="815670" y="60055"/>
                  </a:cubicBezTo>
                  <a:lnTo>
                    <a:pt x="792101" y="60055"/>
                  </a:lnTo>
                  <a:close/>
                  <a:moveTo>
                    <a:pt x="748301" y="17242"/>
                  </a:moveTo>
                  <a:lnTo>
                    <a:pt x="755899" y="17242"/>
                  </a:lnTo>
                  <a:lnTo>
                    <a:pt x="755899" y="60060"/>
                  </a:lnTo>
                  <a:lnTo>
                    <a:pt x="748301" y="60060"/>
                  </a:lnTo>
                  <a:lnTo>
                    <a:pt x="748301" y="17242"/>
                  </a:lnTo>
                  <a:close/>
                  <a:moveTo>
                    <a:pt x="748301" y="993"/>
                  </a:moveTo>
                  <a:lnTo>
                    <a:pt x="755899" y="993"/>
                  </a:lnTo>
                  <a:lnTo>
                    <a:pt x="755899" y="9322"/>
                  </a:lnTo>
                  <a:lnTo>
                    <a:pt x="748301" y="9322"/>
                  </a:lnTo>
                  <a:lnTo>
                    <a:pt x="748301" y="993"/>
                  </a:lnTo>
                  <a:close/>
                  <a:moveTo>
                    <a:pt x="681963" y="34560"/>
                  </a:moveTo>
                  <a:lnTo>
                    <a:pt x="707021" y="34560"/>
                  </a:lnTo>
                  <a:cubicBezTo>
                    <a:pt x="706672" y="30933"/>
                    <a:pt x="705723" y="28211"/>
                    <a:pt x="704168" y="26482"/>
                  </a:cubicBezTo>
                  <a:cubicBezTo>
                    <a:pt x="701752" y="23673"/>
                    <a:pt x="698545" y="22271"/>
                    <a:pt x="694748" y="22271"/>
                  </a:cubicBezTo>
                  <a:cubicBezTo>
                    <a:pt x="691295" y="22271"/>
                    <a:pt x="688355" y="23346"/>
                    <a:pt x="685939" y="25571"/>
                  </a:cubicBezTo>
                  <a:cubicBezTo>
                    <a:pt x="683604" y="27802"/>
                    <a:pt x="682219" y="30856"/>
                    <a:pt x="681963" y="34560"/>
                  </a:cubicBezTo>
                  <a:moveTo>
                    <a:pt x="706923" y="46277"/>
                  </a:moveTo>
                  <a:lnTo>
                    <a:pt x="714783" y="47187"/>
                  </a:lnTo>
                  <a:cubicBezTo>
                    <a:pt x="713485" y="51557"/>
                    <a:pt x="711248" y="54944"/>
                    <a:pt x="707877" y="57415"/>
                  </a:cubicBezTo>
                  <a:cubicBezTo>
                    <a:pt x="704512" y="59809"/>
                    <a:pt x="700268" y="61047"/>
                    <a:pt x="695081" y="61047"/>
                  </a:cubicBezTo>
                  <a:cubicBezTo>
                    <a:pt x="688519" y="61047"/>
                    <a:pt x="683343" y="59067"/>
                    <a:pt x="679454" y="55271"/>
                  </a:cubicBezTo>
                  <a:cubicBezTo>
                    <a:pt x="675641" y="51393"/>
                    <a:pt x="673754" y="45949"/>
                    <a:pt x="673754" y="39022"/>
                  </a:cubicBezTo>
                  <a:cubicBezTo>
                    <a:pt x="673754" y="31838"/>
                    <a:pt x="675641" y="26226"/>
                    <a:pt x="679541" y="22266"/>
                  </a:cubicBezTo>
                  <a:cubicBezTo>
                    <a:pt x="683419" y="18311"/>
                    <a:pt x="688437" y="16331"/>
                    <a:pt x="694655" y="16331"/>
                  </a:cubicBezTo>
                  <a:cubicBezTo>
                    <a:pt x="700612" y="16331"/>
                    <a:pt x="705532" y="18229"/>
                    <a:pt x="709334" y="22107"/>
                  </a:cubicBezTo>
                  <a:cubicBezTo>
                    <a:pt x="713136" y="26073"/>
                    <a:pt x="715034" y="31511"/>
                    <a:pt x="715034" y="38607"/>
                  </a:cubicBezTo>
                  <a:cubicBezTo>
                    <a:pt x="715034" y="39022"/>
                    <a:pt x="715034" y="39676"/>
                    <a:pt x="714946" y="40506"/>
                  </a:cubicBezTo>
                  <a:lnTo>
                    <a:pt x="681614" y="40506"/>
                  </a:lnTo>
                  <a:cubicBezTo>
                    <a:pt x="681870" y="45202"/>
                    <a:pt x="683255" y="48835"/>
                    <a:pt x="685759" y="51306"/>
                  </a:cubicBezTo>
                  <a:cubicBezTo>
                    <a:pt x="688252" y="53787"/>
                    <a:pt x="691372" y="55015"/>
                    <a:pt x="695081" y="55015"/>
                  </a:cubicBezTo>
                  <a:cubicBezTo>
                    <a:pt x="697852" y="55015"/>
                    <a:pt x="700268" y="54366"/>
                    <a:pt x="702248" y="52958"/>
                  </a:cubicBezTo>
                  <a:cubicBezTo>
                    <a:pt x="704250" y="51557"/>
                    <a:pt x="705805" y="49326"/>
                    <a:pt x="706923" y="46277"/>
                  </a:cubicBezTo>
                  <a:moveTo>
                    <a:pt x="629102" y="60055"/>
                  </a:moveTo>
                  <a:lnTo>
                    <a:pt x="629102" y="54197"/>
                  </a:lnTo>
                  <a:lnTo>
                    <a:pt x="657613" y="22942"/>
                  </a:lnTo>
                  <a:cubicBezTo>
                    <a:pt x="654319" y="23100"/>
                    <a:pt x="651477" y="23187"/>
                    <a:pt x="649061" y="23187"/>
                  </a:cubicBezTo>
                  <a:lnTo>
                    <a:pt x="630750" y="23187"/>
                  </a:lnTo>
                  <a:lnTo>
                    <a:pt x="630750" y="17242"/>
                  </a:lnTo>
                  <a:lnTo>
                    <a:pt x="667377" y="17242"/>
                  </a:lnTo>
                  <a:lnTo>
                    <a:pt x="667377" y="22026"/>
                  </a:lnTo>
                  <a:lnTo>
                    <a:pt x="643110" y="49249"/>
                  </a:lnTo>
                  <a:lnTo>
                    <a:pt x="638446" y="54197"/>
                  </a:lnTo>
                  <a:cubicBezTo>
                    <a:pt x="641801" y="53951"/>
                    <a:pt x="645008" y="53793"/>
                    <a:pt x="648024" y="53793"/>
                  </a:cubicBezTo>
                  <a:lnTo>
                    <a:pt x="668768" y="53793"/>
                  </a:lnTo>
                  <a:lnTo>
                    <a:pt x="668768" y="60055"/>
                  </a:lnTo>
                  <a:lnTo>
                    <a:pt x="629102" y="60055"/>
                  </a:lnTo>
                  <a:close/>
                  <a:moveTo>
                    <a:pt x="619088" y="44378"/>
                  </a:moveTo>
                  <a:lnTo>
                    <a:pt x="626599" y="45289"/>
                  </a:lnTo>
                  <a:cubicBezTo>
                    <a:pt x="625726" y="50237"/>
                    <a:pt x="623659" y="54038"/>
                    <a:pt x="620293" y="56837"/>
                  </a:cubicBezTo>
                  <a:cubicBezTo>
                    <a:pt x="616928" y="59635"/>
                    <a:pt x="612870" y="61042"/>
                    <a:pt x="607944" y="61042"/>
                  </a:cubicBezTo>
                  <a:cubicBezTo>
                    <a:pt x="601808" y="61042"/>
                    <a:pt x="596888" y="59062"/>
                    <a:pt x="593168" y="55266"/>
                  </a:cubicBezTo>
                  <a:cubicBezTo>
                    <a:pt x="589448" y="51469"/>
                    <a:pt x="587555" y="45944"/>
                    <a:pt x="587555" y="38847"/>
                  </a:cubicBezTo>
                  <a:cubicBezTo>
                    <a:pt x="587555" y="34227"/>
                    <a:pt x="588335" y="30186"/>
                    <a:pt x="589971" y="26722"/>
                  </a:cubicBezTo>
                  <a:cubicBezTo>
                    <a:pt x="591613" y="23247"/>
                    <a:pt x="594030" y="20618"/>
                    <a:pt x="597313" y="18878"/>
                  </a:cubicBezTo>
                  <a:cubicBezTo>
                    <a:pt x="600597" y="17155"/>
                    <a:pt x="604142" y="16320"/>
                    <a:pt x="607944" y="16320"/>
                  </a:cubicBezTo>
                  <a:cubicBezTo>
                    <a:pt x="612864" y="16320"/>
                    <a:pt x="616841" y="17482"/>
                    <a:pt x="619950" y="19784"/>
                  </a:cubicBezTo>
                  <a:cubicBezTo>
                    <a:pt x="622966" y="22178"/>
                    <a:pt x="624957" y="25484"/>
                    <a:pt x="625906" y="29853"/>
                  </a:cubicBezTo>
                  <a:lnTo>
                    <a:pt x="618471" y="30922"/>
                  </a:lnTo>
                  <a:cubicBezTo>
                    <a:pt x="617790" y="28036"/>
                    <a:pt x="616584" y="25887"/>
                    <a:pt x="614762" y="24409"/>
                  </a:cubicBezTo>
                  <a:cubicBezTo>
                    <a:pt x="612951" y="23002"/>
                    <a:pt x="610786" y="22255"/>
                    <a:pt x="608282" y="22255"/>
                  </a:cubicBezTo>
                  <a:cubicBezTo>
                    <a:pt x="604481" y="22255"/>
                    <a:pt x="601366" y="23586"/>
                    <a:pt x="598950" y="26220"/>
                  </a:cubicBezTo>
                  <a:cubicBezTo>
                    <a:pt x="596544" y="28784"/>
                    <a:pt x="595317" y="32907"/>
                    <a:pt x="595317" y="38602"/>
                  </a:cubicBezTo>
                  <a:cubicBezTo>
                    <a:pt x="595317" y="44373"/>
                    <a:pt x="596544" y="48497"/>
                    <a:pt x="598862" y="51137"/>
                  </a:cubicBezTo>
                  <a:cubicBezTo>
                    <a:pt x="601110" y="53782"/>
                    <a:pt x="604137" y="55009"/>
                    <a:pt x="607841" y="55009"/>
                  </a:cubicBezTo>
                  <a:cubicBezTo>
                    <a:pt x="610868" y="55009"/>
                    <a:pt x="613284" y="54191"/>
                    <a:pt x="615275" y="52462"/>
                  </a:cubicBezTo>
                  <a:cubicBezTo>
                    <a:pt x="617353" y="50651"/>
                    <a:pt x="618564" y="48006"/>
                    <a:pt x="619088" y="44378"/>
                  </a:cubicBezTo>
                  <a:moveTo>
                    <a:pt x="570531" y="993"/>
                  </a:moveTo>
                  <a:lnTo>
                    <a:pt x="578140" y="993"/>
                  </a:lnTo>
                  <a:lnTo>
                    <a:pt x="578140" y="60055"/>
                  </a:lnTo>
                  <a:lnTo>
                    <a:pt x="570531" y="60055"/>
                  </a:lnTo>
                  <a:lnTo>
                    <a:pt x="570531" y="993"/>
                  </a:lnTo>
                  <a:close/>
                  <a:moveTo>
                    <a:pt x="528384" y="34560"/>
                  </a:moveTo>
                  <a:lnTo>
                    <a:pt x="553431" y="34560"/>
                  </a:lnTo>
                  <a:cubicBezTo>
                    <a:pt x="553088" y="30933"/>
                    <a:pt x="552144" y="28211"/>
                    <a:pt x="550579" y="26482"/>
                  </a:cubicBezTo>
                  <a:cubicBezTo>
                    <a:pt x="548162" y="23673"/>
                    <a:pt x="544977" y="22271"/>
                    <a:pt x="541169" y="22271"/>
                  </a:cubicBezTo>
                  <a:cubicBezTo>
                    <a:pt x="537717" y="22271"/>
                    <a:pt x="534766" y="23346"/>
                    <a:pt x="532360" y="25571"/>
                  </a:cubicBezTo>
                  <a:cubicBezTo>
                    <a:pt x="530026" y="27802"/>
                    <a:pt x="528640" y="30856"/>
                    <a:pt x="528384" y="34560"/>
                  </a:cubicBezTo>
                  <a:moveTo>
                    <a:pt x="553355" y="46277"/>
                  </a:moveTo>
                  <a:lnTo>
                    <a:pt x="561204" y="47187"/>
                  </a:lnTo>
                  <a:cubicBezTo>
                    <a:pt x="559906" y="51557"/>
                    <a:pt x="557669" y="54944"/>
                    <a:pt x="554288" y="57415"/>
                  </a:cubicBezTo>
                  <a:cubicBezTo>
                    <a:pt x="550922" y="59809"/>
                    <a:pt x="546689" y="61047"/>
                    <a:pt x="541502" y="61047"/>
                  </a:cubicBezTo>
                  <a:cubicBezTo>
                    <a:pt x="534940" y="61047"/>
                    <a:pt x="529753" y="59067"/>
                    <a:pt x="525875" y="55271"/>
                  </a:cubicBezTo>
                  <a:cubicBezTo>
                    <a:pt x="522073" y="51393"/>
                    <a:pt x="520175" y="45949"/>
                    <a:pt x="520175" y="39022"/>
                  </a:cubicBezTo>
                  <a:cubicBezTo>
                    <a:pt x="520175" y="31838"/>
                    <a:pt x="522073" y="26226"/>
                    <a:pt x="525962" y="22266"/>
                  </a:cubicBezTo>
                  <a:cubicBezTo>
                    <a:pt x="529851" y="18311"/>
                    <a:pt x="534858" y="16331"/>
                    <a:pt x="541077" y="16331"/>
                  </a:cubicBezTo>
                  <a:cubicBezTo>
                    <a:pt x="547033" y="16331"/>
                    <a:pt x="551964" y="18229"/>
                    <a:pt x="555755" y="22107"/>
                  </a:cubicBezTo>
                  <a:cubicBezTo>
                    <a:pt x="559557" y="26073"/>
                    <a:pt x="561455" y="31511"/>
                    <a:pt x="561455" y="38607"/>
                  </a:cubicBezTo>
                  <a:cubicBezTo>
                    <a:pt x="561455" y="39022"/>
                    <a:pt x="561455" y="39676"/>
                    <a:pt x="561368" y="40506"/>
                  </a:cubicBezTo>
                  <a:lnTo>
                    <a:pt x="528035" y="40506"/>
                  </a:lnTo>
                  <a:cubicBezTo>
                    <a:pt x="528302" y="45202"/>
                    <a:pt x="529677" y="48835"/>
                    <a:pt x="532180" y="51306"/>
                  </a:cubicBezTo>
                  <a:cubicBezTo>
                    <a:pt x="534695" y="53787"/>
                    <a:pt x="537804" y="55015"/>
                    <a:pt x="541513" y="55015"/>
                  </a:cubicBezTo>
                  <a:cubicBezTo>
                    <a:pt x="544273" y="55015"/>
                    <a:pt x="546700" y="54366"/>
                    <a:pt x="548691" y="52958"/>
                  </a:cubicBezTo>
                  <a:cubicBezTo>
                    <a:pt x="550660" y="51557"/>
                    <a:pt x="552226" y="49326"/>
                    <a:pt x="553355" y="46277"/>
                  </a:cubicBezTo>
                  <a:moveTo>
                    <a:pt x="503500" y="17242"/>
                  </a:moveTo>
                  <a:lnTo>
                    <a:pt x="511109" y="17242"/>
                  </a:lnTo>
                  <a:lnTo>
                    <a:pt x="511109" y="60060"/>
                  </a:lnTo>
                  <a:lnTo>
                    <a:pt x="503500" y="60060"/>
                  </a:lnTo>
                  <a:lnTo>
                    <a:pt x="503500" y="17242"/>
                  </a:lnTo>
                  <a:close/>
                  <a:moveTo>
                    <a:pt x="503500" y="993"/>
                  </a:moveTo>
                  <a:lnTo>
                    <a:pt x="511109" y="993"/>
                  </a:lnTo>
                  <a:lnTo>
                    <a:pt x="511109" y="9322"/>
                  </a:lnTo>
                  <a:lnTo>
                    <a:pt x="503500" y="9322"/>
                  </a:lnTo>
                  <a:lnTo>
                    <a:pt x="503500" y="993"/>
                  </a:lnTo>
                  <a:close/>
                  <a:moveTo>
                    <a:pt x="456335" y="60055"/>
                  </a:moveTo>
                  <a:lnTo>
                    <a:pt x="456335" y="54197"/>
                  </a:lnTo>
                  <a:lnTo>
                    <a:pt x="484846" y="22942"/>
                  </a:lnTo>
                  <a:cubicBezTo>
                    <a:pt x="481573" y="23100"/>
                    <a:pt x="478720" y="23187"/>
                    <a:pt x="476304" y="23187"/>
                  </a:cubicBezTo>
                  <a:lnTo>
                    <a:pt x="457982" y="23187"/>
                  </a:lnTo>
                  <a:lnTo>
                    <a:pt x="457982" y="17242"/>
                  </a:lnTo>
                  <a:lnTo>
                    <a:pt x="494620" y="17242"/>
                  </a:lnTo>
                  <a:lnTo>
                    <a:pt x="494620" y="22026"/>
                  </a:lnTo>
                  <a:lnTo>
                    <a:pt x="470342" y="49249"/>
                  </a:lnTo>
                  <a:lnTo>
                    <a:pt x="465684" y="54197"/>
                  </a:lnTo>
                  <a:cubicBezTo>
                    <a:pt x="469038" y="53951"/>
                    <a:pt x="472235" y="53793"/>
                    <a:pt x="475273" y="53793"/>
                  </a:cubicBezTo>
                  <a:lnTo>
                    <a:pt x="495995" y="53793"/>
                  </a:lnTo>
                  <a:lnTo>
                    <a:pt x="495995" y="60055"/>
                  </a:lnTo>
                  <a:lnTo>
                    <a:pt x="456335" y="60055"/>
                  </a:lnTo>
                  <a:close/>
                  <a:moveTo>
                    <a:pt x="417383" y="38689"/>
                  </a:moveTo>
                  <a:cubicBezTo>
                    <a:pt x="417383" y="44220"/>
                    <a:pt x="418600" y="48257"/>
                    <a:pt x="421016" y="50978"/>
                  </a:cubicBezTo>
                  <a:cubicBezTo>
                    <a:pt x="423422" y="53695"/>
                    <a:pt x="426280" y="55015"/>
                    <a:pt x="429569" y="55015"/>
                  </a:cubicBezTo>
                  <a:cubicBezTo>
                    <a:pt x="432842" y="55015"/>
                    <a:pt x="435694" y="53787"/>
                    <a:pt x="438029" y="51142"/>
                  </a:cubicBezTo>
                  <a:cubicBezTo>
                    <a:pt x="440276" y="48589"/>
                    <a:pt x="441482" y="44629"/>
                    <a:pt x="441482" y="39262"/>
                  </a:cubicBezTo>
                  <a:cubicBezTo>
                    <a:pt x="441482" y="33409"/>
                    <a:pt x="440276" y="29116"/>
                    <a:pt x="437947" y="26400"/>
                  </a:cubicBezTo>
                  <a:cubicBezTo>
                    <a:pt x="435613" y="23673"/>
                    <a:pt x="432673" y="22266"/>
                    <a:pt x="429220" y="22266"/>
                  </a:cubicBezTo>
                  <a:cubicBezTo>
                    <a:pt x="425854" y="22266"/>
                    <a:pt x="422996" y="23596"/>
                    <a:pt x="420749" y="26231"/>
                  </a:cubicBezTo>
                  <a:cubicBezTo>
                    <a:pt x="418513" y="28871"/>
                    <a:pt x="417383" y="32995"/>
                    <a:pt x="417383" y="38689"/>
                  </a:cubicBezTo>
                  <a:moveTo>
                    <a:pt x="441313" y="60055"/>
                  </a:moveTo>
                  <a:lnTo>
                    <a:pt x="441313" y="54611"/>
                  </a:lnTo>
                  <a:cubicBezTo>
                    <a:pt x="438542" y="58904"/>
                    <a:pt x="434314" y="61047"/>
                    <a:pt x="428784" y="61047"/>
                  </a:cubicBezTo>
                  <a:cubicBezTo>
                    <a:pt x="425249" y="61047"/>
                    <a:pt x="421965" y="60055"/>
                    <a:pt x="418938" y="58162"/>
                  </a:cubicBezTo>
                  <a:cubicBezTo>
                    <a:pt x="416009" y="56351"/>
                    <a:pt x="413663" y="53700"/>
                    <a:pt x="412022" y="50318"/>
                  </a:cubicBezTo>
                  <a:cubicBezTo>
                    <a:pt x="410380" y="46937"/>
                    <a:pt x="409518" y="43064"/>
                    <a:pt x="409518" y="38689"/>
                  </a:cubicBezTo>
                  <a:cubicBezTo>
                    <a:pt x="409518" y="34402"/>
                    <a:pt x="410298" y="30518"/>
                    <a:pt x="411765" y="27055"/>
                  </a:cubicBezTo>
                  <a:cubicBezTo>
                    <a:pt x="413238" y="23596"/>
                    <a:pt x="415485" y="20946"/>
                    <a:pt x="418507" y="19058"/>
                  </a:cubicBezTo>
                  <a:cubicBezTo>
                    <a:pt x="421436" y="17236"/>
                    <a:pt x="424802" y="16331"/>
                    <a:pt x="428511" y="16331"/>
                  </a:cubicBezTo>
                  <a:cubicBezTo>
                    <a:pt x="431194" y="16331"/>
                    <a:pt x="433627" y="16827"/>
                    <a:pt x="435689" y="17907"/>
                  </a:cubicBezTo>
                  <a:cubicBezTo>
                    <a:pt x="437767" y="19058"/>
                    <a:pt x="439491" y="20455"/>
                    <a:pt x="440865" y="22189"/>
                  </a:cubicBezTo>
                  <a:lnTo>
                    <a:pt x="440865" y="993"/>
                  </a:lnTo>
                  <a:lnTo>
                    <a:pt x="448398" y="993"/>
                  </a:lnTo>
                  <a:lnTo>
                    <a:pt x="448398" y="60055"/>
                  </a:lnTo>
                  <a:lnTo>
                    <a:pt x="441313" y="60055"/>
                  </a:lnTo>
                  <a:close/>
                  <a:moveTo>
                    <a:pt x="393023" y="36960"/>
                  </a:moveTo>
                  <a:lnTo>
                    <a:pt x="387591" y="41329"/>
                  </a:lnTo>
                  <a:lnTo>
                    <a:pt x="387591" y="34980"/>
                  </a:lnTo>
                  <a:lnTo>
                    <a:pt x="393023" y="30524"/>
                  </a:lnTo>
                  <a:lnTo>
                    <a:pt x="393023" y="993"/>
                  </a:lnTo>
                  <a:lnTo>
                    <a:pt x="400545" y="993"/>
                  </a:lnTo>
                  <a:lnTo>
                    <a:pt x="400545" y="24420"/>
                  </a:lnTo>
                  <a:lnTo>
                    <a:pt x="406245" y="19795"/>
                  </a:lnTo>
                  <a:lnTo>
                    <a:pt x="406245" y="26144"/>
                  </a:lnTo>
                  <a:lnTo>
                    <a:pt x="400545" y="30769"/>
                  </a:lnTo>
                  <a:lnTo>
                    <a:pt x="400545" y="60055"/>
                  </a:lnTo>
                  <a:lnTo>
                    <a:pt x="393023" y="60055"/>
                  </a:lnTo>
                  <a:lnTo>
                    <a:pt x="393023" y="36960"/>
                  </a:lnTo>
                  <a:close/>
                  <a:moveTo>
                    <a:pt x="359080" y="11962"/>
                  </a:moveTo>
                  <a:lnTo>
                    <a:pt x="364692" y="665"/>
                  </a:lnTo>
                  <a:lnTo>
                    <a:pt x="374620" y="665"/>
                  </a:lnTo>
                  <a:lnTo>
                    <a:pt x="365298" y="11962"/>
                  </a:lnTo>
                  <a:lnTo>
                    <a:pt x="359080" y="11962"/>
                  </a:lnTo>
                  <a:close/>
                  <a:moveTo>
                    <a:pt x="350090" y="38689"/>
                  </a:moveTo>
                  <a:cubicBezTo>
                    <a:pt x="350090" y="44133"/>
                    <a:pt x="351307" y="48257"/>
                    <a:pt x="353810" y="50978"/>
                  </a:cubicBezTo>
                  <a:cubicBezTo>
                    <a:pt x="356325" y="53695"/>
                    <a:pt x="359521" y="55015"/>
                    <a:pt x="363231" y="55015"/>
                  </a:cubicBezTo>
                  <a:cubicBezTo>
                    <a:pt x="367032" y="55015"/>
                    <a:pt x="370136" y="53695"/>
                    <a:pt x="372651" y="50978"/>
                  </a:cubicBezTo>
                  <a:cubicBezTo>
                    <a:pt x="375154" y="48175"/>
                    <a:pt x="376452" y="44051"/>
                    <a:pt x="376452" y="38438"/>
                  </a:cubicBezTo>
                  <a:cubicBezTo>
                    <a:pt x="376452" y="33164"/>
                    <a:pt x="375154" y="29116"/>
                    <a:pt x="372651" y="26400"/>
                  </a:cubicBezTo>
                  <a:cubicBezTo>
                    <a:pt x="370136" y="23673"/>
                    <a:pt x="367038" y="22266"/>
                    <a:pt x="363231" y="22266"/>
                  </a:cubicBezTo>
                  <a:cubicBezTo>
                    <a:pt x="359521" y="22266"/>
                    <a:pt x="356325" y="23673"/>
                    <a:pt x="353810" y="26400"/>
                  </a:cubicBezTo>
                  <a:cubicBezTo>
                    <a:pt x="351301" y="29116"/>
                    <a:pt x="350090" y="33169"/>
                    <a:pt x="350090" y="38689"/>
                  </a:cubicBezTo>
                  <a:moveTo>
                    <a:pt x="342236" y="38689"/>
                  </a:moveTo>
                  <a:cubicBezTo>
                    <a:pt x="342236" y="30769"/>
                    <a:pt x="344570" y="24824"/>
                    <a:pt x="349152" y="21044"/>
                  </a:cubicBezTo>
                  <a:cubicBezTo>
                    <a:pt x="353031" y="17913"/>
                    <a:pt x="357705" y="16336"/>
                    <a:pt x="363225" y="16336"/>
                  </a:cubicBezTo>
                  <a:cubicBezTo>
                    <a:pt x="369449" y="16336"/>
                    <a:pt x="374467" y="18235"/>
                    <a:pt x="378340" y="22113"/>
                  </a:cubicBezTo>
                  <a:cubicBezTo>
                    <a:pt x="382316" y="25904"/>
                    <a:pt x="384209" y="31277"/>
                    <a:pt x="384209" y="38040"/>
                  </a:cubicBezTo>
                  <a:cubicBezTo>
                    <a:pt x="384209" y="43566"/>
                    <a:pt x="383347" y="47935"/>
                    <a:pt x="381618" y="51071"/>
                  </a:cubicBezTo>
                  <a:cubicBezTo>
                    <a:pt x="379889" y="54207"/>
                    <a:pt x="377391" y="56684"/>
                    <a:pt x="374107" y="58413"/>
                  </a:cubicBezTo>
                  <a:cubicBezTo>
                    <a:pt x="370741" y="60137"/>
                    <a:pt x="367191" y="61053"/>
                    <a:pt x="363220" y="61053"/>
                  </a:cubicBezTo>
                  <a:cubicBezTo>
                    <a:pt x="356996" y="61053"/>
                    <a:pt x="351907" y="59073"/>
                    <a:pt x="348018" y="55277"/>
                  </a:cubicBezTo>
                  <a:cubicBezTo>
                    <a:pt x="344216" y="51393"/>
                    <a:pt x="342236" y="45867"/>
                    <a:pt x="342236" y="38689"/>
                  </a:cubicBezTo>
                  <a:moveTo>
                    <a:pt x="303967" y="38935"/>
                  </a:moveTo>
                  <a:cubicBezTo>
                    <a:pt x="303967" y="44378"/>
                    <a:pt x="305090" y="48507"/>
                    <a:pt x="307419" y="51142"/>
                  </a:cubicBezTo>
                  <a:cubicBezTo>
                    <a:pt x="309765" y="53695"/>
                    <a:pt x="312607" y="55015"/>
                    <a:pt x="315890" y="55015"/>
                  </a:cubicBezTo>
                  <a:cubicBezTo>
                    <a:pt x="319256" y="55015"/>
                    <a:pt x="322196" y="53695"/>
                    <a:pt x="324618" y="50978"/>
                  </a:cubicBezTo>
                  <a:cubicBezTo>
                    <a:pt x="326952" y="48257"/>
                    <a:pt x="328163" y="44051"/>
                    <a:pt x="328163" y="38280"/>
                  </a:cubicBezTo>
                  <a:cubicBezTo>
                    <a:pt x="328163" y="32831"/>
                    <a:pt x="327034" y="28795"/>
                    <a:pt x="324699" y="26073"/>
                  </a:cubicBezTo>
                  <a:cubicBezTo>
                    <a:pt x="322294" y="23346"/>
                    <a:pt x="319523" y="21949"/>
                    <a:pt x="316239" y="21949"/>
                  </a:cubicBezTo>
                  <a:cubicBezTo>
                    <a:pt x="313043" y="21949"/>
                    <a:pt x="310179" y="23427"/>
                    <a:pt x="307676" y="26318"/>
                  </a:cubicBezTo>
                  <a:cubicBezTo>
                    <a:pt x="305172" y="29209"/>
                    <a:pt x="303967" y="33409"/>
                    <a:pt x="303967" y="38935"/>
                  </a:cubicBezTo>
                  <a:moveTo>
                    <a:pt x="297050" y="76473"/>
                  </a:moveTo>
                  <a:lnTo>
                    <a:pt x="297050" y="17242"/>
                  </a:lnTo>
                  <a:lnTo>
                    <a:pt x="303967" y="17242"/>
                  </a:lnTo>
                  <a:lnTo>
                    <a:pt x="303967" y="22855"/>
                  </a:lnTo>
                  <a:cubicBezTo>
                    <a:pt x="305614" y="20629"/>
                    <a:pt x="307419" y="19064"/>
                    <a:pt x="309498" y="17913"/>
                  </a:cubicBezTo>
                  <a:cubicBezTo>
                    <a:pt x="311576" y="16833"/>
                    <a:pt x="314079" y="16336"/>
                    <a:pt x="316927" y="16336"/>
                  </a:cubicBezTo>
                  <a:cubicBezTo>
                    <a:pt x="320816" y="16336"/>
                    <a:pt x="324181" y="17242"/>
                    <a:pt x="327121" y="19140"/>
                  </a:cubicBezTo>
                  <a:cubicBezTo>
                    <a:pt x="330061" y="21049"/>
                    <a:pt x="332216" y="23678"/>
                    <a:pt x="333694" y="27060"/>
                  </a:cubicBezTo>
                  <a:cubicBezTo>
                    <a:pt x="335238" y="30524"/>
                    <a:pt x="335930" y="34238"/>
                    <a:pt x="335930" y="38362"/>
                  </a:cubicBezTo>
                  <a:cubicBezTo>
                    <a:pt x="335930" y="42737"/>
                    <a:pt x="335150" y="46691"/>
                    <a:pt x="333514" y="50155"/>
                  </a:cubicBezTo>
                  <a:cubicBezTo>
                    <a:pt x="331872" y="53695"/>
                    <a:pt x="329456" y="56351"/>
                    <a:pt x="326347" y="58244"/>
                  </a:cubicBezTo>
                  <a:cubicBezTo>
                    <a:pt x="323150" y="60055"/>
                    <a:pt x="319867" y="61047"/>
                    <a:pt x="316419" y="61047"/>
                  </a:cubicBezTo>
                  <a:cubicBezTo>
                    <a:pt x="313916" y="61047"/>
                    <a:pt x="311663" y="60546"/>
                    <a:pt x="309590" y="59482"/>
                  </a:cubicBezTo>
                  <a:cubicBezTo>
                    <a:pt x="307605" y="58489"/>
                    <a:pt x="305963" y="57169"/>
                    <a:pt x="304659" y="55604"/>
                  </a:cubicBezTo>
                  <a:lnTo>
                    <a:pt x="304659" y="76473"/>
                  </a:lnTo>
                  <a:lnTo>
                    <a:pt x="297050" y="76473"/>
                  </a:lnTo>
                  <a:close/>
                  <a:moveTo>
                    <a:pt x="237628" y="41089"/>
                  </a:moveTo>
                  <a:lnTo>
                    <a:pt x="245319" y="40424"/>
                  </a:lnTo>
                  <a:cubicBezTo>
                    <a:pt x="245745" y="43391"/>
                    <a:pt x="246525" y="45791"/>
                    <a:pt x="247910" y="47684"/>
                  </a:cubicBezTo>
                  <a:cubicBezTo>
                    <a:pt x="249197" y="49582"/>
                    <a:pt x="251275" y="51147"/>
                    <a:pt x="254128" y="52304"/>
                  </a:cubicBezTo>
                  <a:cubicBezTo>
                    <a:pt x="256894" y="53455"/>
                    <a:pt x="260096" y="54038"/>
                    <a:pt x="263636" y="54038"/>
                  </a:cubicBezTo>
                  <a:cubicBezTo>
                    <a:pt x="266739" y="54038"/>
                    <a:pt x="269505" y="53624"/>
                    <a:pt x="271845" y="52718"/>
                  </a:cubicBezTo>
                  <a:cubicBezTo>
                    <a:pt x="274256" y="51813"/>
                    <a:pt x="276072" y="50651"/>
                    <a:pt x="277190" y="49086"/>
                  </a:cubicBezTo>
                  <a:cubicBezTo>
                    <a:pt x="278407" y="47520"/>
                    <a:pt x="279007" y="45867"/>
                    <a:pt x="279007" y="44057"/>
                  </a:cubicBezTo>
                  <a:cubicBezTo>
                    <a:pt x="279007" y="42158"/>
                    <a:pt x="278407" y="40582"/>
                    <a:pt x="277283" y="39186"/>
                  </a:cubicBezTo>
                  <a:cubicBezTo>
                    <a:pt x="276165" y="37784"/>
                    <a:pt x="274256" y="36627"/>
                    <a:pt x="271747" y="35722"/>
                  </a:cubicBezTo>
                  <a:cubicBezTo>
                    <a:pt x="270023" y="35062"/>
                    <a:pt x="266401" y="34069"/>
                    <a:pt x="260696" y="32831"/>
                  </a:cubicBezTo>
                  <a:cubicBezTo>
                    <a:pt x="254990" y="31511"/>
                    <a:pt x="251025" y="30278"/>
                    <a:pt x="248772" y="29116"/>
                  </a:cubicBezTo>
                  <a:cubicBezTo>
                    <a:pt x="245832" y="27638"/>
                    <a:pt x="243596" y="25816"/>
                    <a:pt x="242123" y="23596"/>
                  </a:cubicBezTo>
                  <a:cubicBezTo>
                    <a:pt x="240737" y="21442"/>
                    <a:pt x="239963" y="18971"/>
                    <a:pt x="239963" y="16244"/>
                  </a:cubicBezTo>
                  <a:cubicBezTo>
                    <a:pt x="239963" y="13282"/>
                    <a:pt x="240912" y="10473"/>
                    <a:pt x="242635" y="7920"/>
                  </a:cubicBezTo>
                  <a:cubicBezTo>
                    <a:pt x="244457" y="5285"/>
                    <a:pt x="247048" y="3382"/>
                    <a:pt x="250414" y="1980"/>
                  </a:cubicBezTo>
                  <a:cubicBezTo>
                    <a:pt x="253779" y="660"/>
                    <a:pt x="257586" y="0"/>
                    <a:pt x="261726" y="0"/>
                  </a:cubicBezTo>
                  <a:cubicBezTo>
                    <a:pt x="266308" y="0"/>
                    <a:pt x="270366" y="660"/>
                    <a:pt x="273912" y="2144"/>
                  </a:cubicBezTo>
                  <a:cubicBezTo>
                    <a:pt x="277365" y="3551"/>
                    <a:pt x="280037" y="5618"/>
                    <a:pt x="281947" y="8335"/>
                  </a:cubicBezTo>
                  <a:cubicBezTo>
                    <a:pt x="283845" y="11062"/>
                    <a:pt x="284887" y="14193"/>
                    <a:pt x="284974" y="17656"/>
                  </a:cubicBezTo>
                  <a:lnTo>
                    <a:pt x="277190" y="18229"/>
                  </a:lnTo>
                  <a:cubicBezTo>
                    <a:pt x="276759" y="14438"/>
                    <a:pt x="275292" y="11635"/>
                    <a:pt x="272870" y="9736"/>
                  </a:cubicBezTo>
                  <a:cubicBezTo>
                    <a:pt x="270454" y="7827"/>
                    <a:pt x="266832" y="6840"/>
                    <a:pt x="262076" y="6840"/>
                  </a:cubicBezTo>
                  <a:cubicBezTo>
                    <a:pt x="257150" y="6840"/>
                    <a:pt x="253523" y="7756"/>
                    <a:pt x="251275" y="9486"/>
                  </a:cubicBezTo>
                  <a:cubicBezTo>
                    <a:pt x="249028" y="11220"/>
                    <a:pt x="247910" y="13282"/>
                    <a:pt x="247910" y="15753"/>
                  </a:cubicBezTo>
                  <a:cubicBezTo>
                    <a:pt x="247910" y="17907"/>
                    <a:pt x="248690" y="19631"/>
                    <a:pt x="250245" y="20940"/>
                  </a:cubicBezTo>
                  <a:cubicBezTo>
                    <a:pt x="251886" y="22358"/>
                    <a:pt x="255950" y="23755"/>
                    <a:pt x="262594" y="25156"/>
                  </a:cubicBezTo>
                  <a:cubicBezTo>
                    <a:pt x="269254" y="26635"/>
                    <a:pt x="273830" y="27873"/>
                    <a:pt x="276334" y="28942"/>
                  </a:cubicBezTo>
                  <a:cubicBezTo>
                    <a:pt x="279874" y="30507"/>
                    <a:pt x="282552" y="32569"/>
                    <a:pt x="284281" y="34964"/>
                  </a:cubicBezTo>
                  <a:cubicBezTo>
                    <a:pt x="286005" y="37353"/>
                    <a:pt x="286877" y="40162"/>
                    <a:pt x="286877" y="43375"/>
                  </a:cubicBezTo>
                  <a:cubicBezTo>
                    <a:pt x="286877" y="46517"/>
                    <a:pt x="285928" y="49484"/>
                    <a:pt x="284036" y="52211"/>
                  </a:cubicBezTo>
                  <a:cubicBezTo>
                    <a:pt x="282127" y="55004"/>
                    <a:pt x="279454" y="57153"/>
                    <a:pt x="275908" y="58718"/>
                  </a:cubicBezTo>
                  <a:cubicBezTo>
                    <a:pt x="272374" y="60284"/>
                    <a:pt x="268397" y="61031"/>
                    <a:pt x="263985" y="61031"/>
                  </a:cubicBezTo>
                  <a:cubicBezTo>
                    <a:pt x="258372" y="61031"/>
                    <a:pt x="253703" y="60284"/>
                    <a:pt x="249901" y="58718"/>
                  </a:cubicBezTo>
                  <a:cubicBezTo>
                    <a:pt x="246192" y="57153"/>
                    <a:pt x="243170" y="54840"/>
                    <a:pt x="241015" y="51709"/>
                  </a:cubicBezTo>
                  <a:cubicBezTo>
                    <a:pt x="238839" y="48595"/>
                    <a:pt x="237715" y="45044"/>
                    <a:pt x="237628" y="41089"/>
                  </a:cubicBezTo>
                  <a:moveTo>
                    <a:pt x="196255" y="17242"/>
                  </a:moveTo>
                  <a:lnTo>
                    <a:pt x="203854" y="17242"/>
                  </a:lnTo>
                  <a:lnTo>
                    <a:pt x="203854" y="60060"/>
                  </a:lnTo>
                  <a:lnTo>
                    <a:pt x="196255" y="60060"/>
                  </a:lnTo>
                  <a:lnTo>
                    <a:pt x="196255" y="17242"/>
                  </a:lnTo>
                  <a:close/>
                  <a:moveTo>
                    <a:pt x="196255" y="993"/>
                  </a:moveTo>
                  <a:lnTo>
                    <a:pt x="203854" y="993"/>
                  </a:lnTo>
                  <a:lnTo>
                    <a:pt x="203854" y="9322"/>
                  </a:lnTo>
                  <a:lnTo>
                    <a:pt x="196255" y="9322"/>
                  </a:lnTo>
                  <a:lnTo>
                    <a:pt x="196255" y="993"/>
                  </a:lnTo>
                  <a:close/>
                  <a:moveTo>
                    <a:pt x="153061" y="60055"/>
                  </a:moveTo>
                  <a:lnTo>
                    <a:pt x="153061" y="993"/>
                  </a:lnTo>
                  <a:lnTo>
                    <a:pt x="160670" y="993"/>
                  </a:lnTo>
                  <a:lnTo>
                    <a:pt x="160670" y="34647"/>
                  </a:lnTo>
                  <a:lnTo>
                    <a:pt x="178632" y="17242"/>
                  </a:lnTo>
                  <a:lnTo>
                    <a:pt x="188483" y="17242"/>
                  </a:lnTo>
                  <a:lnTo>
                    <a:pt x="171383" y="33169"/>
                  </a:lnTo>
                  <a:lnTo>
                    <a:pt x="190206" y="60060"/>
                  </a:lnTo>
                  <a:lnTo>
                    <a:pt x="180884" y="60060"/>
                  </a:lnTo>
                  <a:lnTo>
                    <a:pt x="166026" y="38198"/>
                  </a:lnTo>
                  <a:lnTo>
                    <a:pt x="160670" y="43069"/>
                  </a:lnTo>
                  <a:lnTo>
                    <a:pt x="160670" y="60060"/>
                  </a:lnTo>
                  <a:lnTo>
                    <a:pt x="153061" y="60060"/>
                  </a:lnTo>
                  <a:close/>
                  <a:moveTo>
                    <a:pt x="105033" y="60055"/>
                  </a:moveTo>
                  <a:lnTo>
                    <a:pt x="105033" y="17236"/>
                  </a:lnTo>
                  <a:lnTo>
                    <a:pt x="111862" y="17236"/>
                  </a:lnTo>
                  <a:lnTo>
                    <a:pt x="111862" y="23340"/>
                  </a:lnTo>
                  <a:cubicBezTo>
                    <a:pt x="115140" y="18644"/>
                    <a:pt x="119897" y="16331"/>
                    <a:pt x="126115" y="16331"/>
                  </a:cubicBezTo>
                  <a:cubicBezTo>
                    <a:pt x="128793" y="16331"/>
                    <a:pt x="131297" y="16746"/>
                    <a:pt x="133539" y="17651"/>
                  </a:cubicBezTo>
                  <a:cubicBezTo>
                    <a:pt x="135873" y="18644"/>
                    <a:pt x="137515" y="19795"/>
                    <a:pt x="138639" y="21371"/>
                  </a:cubicBezTo>
                  <a:cubicBezTo>
                    <a:pt x="139762" y="22849"/>
                    <a:pt x="140537" y="24666"/>
                    <a:pt x="141061" y="26727"/>
                  </a:cubicBezTo>
                  <a:cubicBezTo>
                    <a:pt x="141317" y="28042"/>
                    <a:pt x="141404" y="30355"/>
                    <a:pt x="141404" y="33736"/>
                  </a:cubicBezTo>
                  <a:lnTo>
                    <a:pt x="141404" y="60049"/>
                  </a:lnTo>
                  <a:lnTo>
                    <a:pt x="133801" y="60049"/>
                  </a:lnTo>
                  <a:lnTo>
                    <a:pt x="133801" y="33982"/>
                  </a:lnTo>
                  <a:cubicBezTo>
                    <a:pt x="133801" y="31096"/>
                    <a:pt x="133539" y="28866"/>
                    <a:pt x="132939" y="27382"/>
                  </a:cubicBezTo>
                  <a:cubicBezTo>
                    <a:pt x="132339" y="25898"/>
                    <a:pt x="131297" y="24747"/>
                    <a:pt x="129824" y="23924"/>
                  </a:cubicBezTo>
                  <a:cubicBezTo>
                    <a:pt x="128270" y="23007"/>
                    <a:pt x="126540" y="22604"/>
                    <a:pt x="124555" y="22604"/>
                  </a:cubicBezTo>
                  <a:cubicBezTo>
                    <a:pt x="121271" y="22604"/>
                    <a:pt x="118506" y="23596"/>
                    <a:pt x="116177" y="25489"/>
                  </a:cubicBezTo>
                  <a:cubicBezTo>
                    <a:pt x="113755" y="27464"/>
                    <a:pt x="112637" y="31178"/>
                    <a:pt x="112637" y="36698"/>
                  </a:cubicBezTo>
                  <a:lnTo>
                    <a:pt x="112637" y="60049"/>
                  </a:lnTo>
                  <a:lnTo>
                    <a:pt x="105033" y="60049"/>
                  </a:lnTo>
                  <a:close/>
                  <a:moveTo>
                    <a:pt x="85604" y="38613"/>
                  </a:moveTo>
                  <a:cubicBezTo>
                    <a:pt x="82839" y="39682"/>
                    <a:pt x="78693" y="40582"/>
                    <a:pt x="73249" y="41329"/>
                  </a:cubicBezTo>
                  <a:cubicBezTo>
                    <a:pt x="70053" y="41744"/>
                    <a:pt x="67893" y="42240"/>
                    <a:pt x="66600" y="42737"/>
                  </a:cubicBezTo>
                  <a:cubicBezTo>
                    <a:pt x="65302" y="43309"/>
                    <a:pt x="64266" y="44057"/>
                    <a:pt x="63573" y="45126"/>
                  </a:cubicBezTo>
                  <a:cubicBezTo>
                    <a:pt x="62880" y="46195"/>
                    <a:pt x="62537" y="47269"/>
                    <a:pt x="62537" y="48595"/>
                  </a:cubicBezTo>
                  <a:cubicBezTo>
                    <a:pt x="62537" y="50493"/>
                    <a:pt x="63322" y="52135"/>
                    <a:pt x="64877" y="53378"/>
                  </a:cubicBezTo>
                  <a:cubicBezTo>
                    <a:pt x="66344" y="54687"/>
                    <a:pt x="68591" y="55358"/>
                    <a:pt x="71526" y="55358"/>
                  </a:cubicBezTo>
                  <a:cubicBezTo>
                    <a:pt x="74466" y="55358"/>
                    <a:pt x="77057" y="54687"/>
                    <a:pt x="79386" y="53537"/>
                  </a:cubicBezTo>
                  <a:cubicBezTo>
                    <a:pt x="81639" y="52298"/>
                    <a:pt x="83362" y="50569"/>
                    <a:pt x="84399" y="48507"/>
                  </a:cubicBezTo>
                  <a:cubicBezTo>
                    <a:pt x="85179" y="46855"/>
                    <a:pt x="85604" y="44460"/>
                    <a:pt x="85604" y="41247"/>
                  </a:cubicBezTo>
                  <a:lnTo>
                    <a:pt x="85604" y="38613"/>
                  </a:lnTo>
                  <a:close/>
                  <a:moveTo>
                    <a:pt x="86215" y="54769"/>
                  </a:moveTo>
                  <a:cubicBezTo>
                    <a:pt x="83449" y="57087"/>
                    <a:pt x="80684" y="58653"/>
                    <a:pt x="78093" y="59640"/>
                  </a:cubicBezTo>
                  <a:cubicBezTo>
                    <a:pt x="75502" y="60546"/>
                    <a:pt x="72737" y="61047"/>
                    <a:pt x="69709" y="61047"/>
                  </a:cubicBezTo>
                  <a:cubicBezTo>
                    <a:pt x="64784" y="61047"/>
                    <a:pt x="61075" y="59886"/>
                    <a:pt x="58397" y="57573"/>
                  </a:cubicBezTo>
                  <a:cubicBezTo>
                    <a:pt x="55800" y="55271"/>
                    <a:pt x="54420" y="52298"/>
                    <a:pt x="54420" y="48753"/>
                  </a:cubicBezTo>
                  <a:cubicBezTo>
                    <a:pt x="54420" y="46691"/>
                    <a:pt x="54938" y="44793"/>
                    <a:pt x="55975" y="43064"/>
                  </a:cubicBezTo>
                  <a:cubicBezTo>
                    <a:pt x="56929" y="41329"/>
                    <a:pt x="58217" y="39933"/>
                    <a:pt x="59864" y="38858"/>
                  </a:cubicBezTo>
                  <a:cubicBezTo>
                    <a:pt x="61506" y="37789"/>
                    <a:pt x="63322" y="37047"/>
                    <a:pt x="65302" y="36469"/>
                  </a:cubicBezTo>
                  <a:cubicBezTo>
                    <a:pt x="66780" y="36126"/>
                    <a:pt x="69022" y="35722"/>
                    <a:pt x="72044" y="35389"/>
                  </a:cubicBezTo>
                  <a:cubicBezTo>
                    <a:pt x="78175" y="34735"/>
                    <a:pt x="82751" y="33906"/>
                    <a:pt x="85604" y="32918"/>
                  </a:cubicBezTo>
                  <a:cubicBezTo>
                    <a:pt x="85604" y="31926"/>
                    <a:pt x="85691" y="31271"/>
                    <a:pt x="85691" y="31015"/>
                  </a:cubicBezTo>
                  <a:cubicBezTo>
                    <a:pt x="85691" y="28047"/>
                    <a:pt x="84917" y="25986"/>
                    <a:pt x="83537" y="24753"/>
                  </a:cubicBezTo>
                  <a:cubicBezTo>
                    <a:pt x="81551" y="23100"/>
                    <a:pt x="78693" y="22271"/>
                    <a:pt x="74897" y="22271"/>
                  </a:cubicBezTo>
                  <a:cubicBezTo>
                    <a:pt x="71264" y="22271"/>
                    <a:pt x="68673" y="22942"/>
                    <a:pt x="66949" y="24093"/>
                  </a:cubicBezTo>
                  <a:cubicBezTo>
                    <a:pt x="65220" y="25331"/>
                    <a:pt x="64015" y="27387"/>
                    <a:pt x="63153" y="30442"/>
                  </a:cubicBezTo>
                  <a:lnTo>
                    <a:pt x="55718" y="29449"/>
                  </a:lnTo>
                  <a:cubicBezTo>
                    <a:pt x="56417" y="26482"/>
                    <a:pt x="57535" y="24006"/>
                    <a:pt x="59084" y="22107"/>
                  </a:cubicBezTo>
                  <a:cubicBezTo>
                    <a:pt x="60644" y="20296"/>
                    <a:pt x="62891" y="18807"/>
                    <a:pt x="65831" y="17815"/>
                  </a:cubicBezTo>
                  <a:cubicBezTo>
                    <a:pt x="68673" y="16827"/>
                    <a:pt x="72131" y="16336"/>
                    <a:pt x="75933" y="16336"/>
                  </a:cubicBezTo>
                  <a:cubicBezTo>
                    <a:pt x="79822" y="16336"/>
                    <a:pt x="82844" y="16751"/>
                    <a:pt x="85266" y="17575"/>
                  </a:cubicBezTo>
                  <a:cubicBezTo>
                    <a:pt x="87682" y="18491"/>
                    <a:pt x="89411" y="19555"/>
                    <a:pt x="90535" y="20875"/>
                  </a:cubicBezTo>
                  <a:cubicBezTo>
                    <a:pt x="91653" y="22113"/>
                    <a:pt x="92439" y="23760"/>
                    <a:pt x="92951" y="25746"/>
                  </a:cubicBezTo>
                  <a:cubicBezTo>
                    <a:pt x="93126" y="26984"/>
                    <a:pt x="93295" y="29209"/>
                    <a:pt x="93295" y="32427"/>
                  </a:cubicBezTo>
                  <a:lnTo>
                    <a:pt x="93295" y="42164"/>
                  </a:lnTo>
                  <a:cubicBezTo>
                    <a:pt x="93295" y="48846"/>
                    <a:pt x="93469" y="53127"/>
                    <a:pt x="93813" y="54949"/>
                  </a:cubicBezTo>
                  <a:cubicBezTo>
                    <a:pt x="94075" y="56684"/>
                    <a:pt x="94768" y="58413"/>
                    <a:pt x="95717" y="60066"/>
                  </a:cubicBezTo>
                  <a:lnTo>
                    <a:pt x="87769" y="60066"/>
                  </a:lnTo>
                  <a:cubicBezTo>
                    <a:pt x="86989" y="58566"/>
                    <a:pt x="86466" y="56755"/>
                    <a:pt x="86215" y="54769"/>
                  </a:cubicBezTo>
                  <a:moveTo>
                    <a:pt x="8209" y="53046"/>
                  </a:moveTo>
                  <a:lnTo>
                    <a:pt x="23580" y="53046"/>
                  </a:lnTo>
                  <a:cubicBezTo>
                    <a:pt x="26258" y="53046"/>
                    <a:pt x="28075" y="52958"/>
                    <a:pt x="29198" y="52800"/>
                  </a:cubicBezTo>
                  <a:cubicBezTo>
                    <a:pt x="31102" y="52467"/>
                    <a:pt x="32651" y="51971"/>
                    <a:pt x="33856" y="51142"/>
                  </a:cubicBezTo>
                  <a:cubicBezTo>
                    <a:pt x="35155" y="50400"/>
                    <a:pt x="36191" y="49326"/>
                    <a:pt x="37058" y="47929"/>
                  </a:cubicBezTo>
                  <a:cubicBezTo>
                    <a:pt x="37833" y="46440"/>
                    <a:pt x="38269" y="44793"/>
                    <a:pt x="38269" y="42900"/>
                  </a:cubicBezTo>
                  <a:cubicBezTo>
                    <a:pt x="38269" y="40746"/>
                    <a:pt x="37664" y="38853"/>
                    <a:pt x="36453" y="37200"/>
                  </a:cubicBezTo>
                  <a:cubicBezTo>
                    <a:pt x="35329" y="35547"/>
                    <a:pt x="33687" y="34397"/>
                    <a:pt x="31527" y="33736"/>
                  </a:cubicBezTo>
                  <a:cubicBezTo>
                    <a:pt x="29460" y="33071"/>
                    <a:pt x="26427" y="32744"/>
                    <a:pt x="22544" y="32744"/>
                  </a:cubicBezTo>
                  <a:lnTo>
                    <a:pt x="8209" y="32744"/>
                  </a:lnTo>
                  <a:lnTo>
                    <a:pt x="8209" y="53046"/>
                  </a:lnTo>
                  <a:close/>
                  <a:moveTo>
                    <a:pt x="8209" y="25816"/>
                  </a:moveTo>
                  <a:lnTo>
                    <a:pt x="21600" y="25816"/>
                  </a:lnTo>
                  <a:cubicBezTo>
                    <a:pt x="25222" y="25816"/>
                    <a:pt x="27813" y="25571"/>
                    <a:pt x="29373" y="25167"/>
                  </a:cubicBezTo>
                  <a:cubicBezTo>
                    <a:pt x="31440" y="24507"/>
                    <a:pt x="32995" y="23602"/>
                    <a:pt x="34124" y="22195"/>
                  </a:cubicBezTo>
                  <a:cubicBezTo>
                    <a:pt x="35160" y="20787"/>
                    <a:pt x="35684" y="19064"/>
                    <a:pt x="35684" y="16996"/>
                  </a:cubicBezTo>
                  <a:cubicBezTo>
                    <a:pt x="35684" y="15098"/>
                    <a:pt x="35160" y="13369"/>
                    <a:pt x="34211" y="11880"/>
                  </a:cubicBezTo>
                  <a:cubicBezTo>
                    <a:pt x="33175" y="10396"/>
                    <a:pt x="31795" y="9322"/>
                    <a:pt x="29978" y="8825"/>
                  </a:cubicBezTo>
                  <a:cubicBezTo>
                    <a:pt x="28162" y="8247"/>
                    <a:pt x="25053" y="8002"/>
                    <a:pt x="20564" y="8002"/>
                  </a:cubicBezTo>
                  <a:lnTo>
                    <a:pt x="8209" y="8002"/>
                  </a:lnTo>
                  <a:lnTo>
                    <a:pt x="8209" y="25816"/>
                  </a:lnTo>
                  <a:close/>
                  <a:moveTo>
                    <a:pt x="0" y="60055"/>
                  </a:moveTo>
                  <a:lnTo>
                    <a:pt x="0" y="993"/>
                  </a:lnTo>
                  <a:lnTo>
                    <a:pt x="23242" y="993"/>
                  </a:lnTo>
                  <a:cubicBezTo>
                    <a:pt x="27993" y="993"/>
                    <a:pt x="31702" y="1565"/>
                    <a:pt x="34560" y="2804"/>
                  </a:cubicBezTo>
                  <a:cubicBezTo>
                    <a:pt x="37495" y="3960"/>
                    <a:pt x="39655" y="5864"/>
                    <a:pt x="41297" y="8335"/>
                  </a:cubicBezTo>
                  <a:cubicBezTo>
                    <a:pt x="42938" y="10811"/>
                    <a:pt x="43718" y="13369"/>
                    <a:pt x="43718" y="16091"/>
                  </a:cubicBezTo>
                  <a:cubicBezTo>
                    <a:pt x="43718" y="18649"/>
                    <a:pt x="43026" y="21044"/>
                    <a:pt x="41558" y="23258"/>
                  </a:cubicBezTo>
                  <a:cubicBezTo>
                    <a:pt x="40173" y="25495"/>
                    <a:pt x="38013" y="27229"/>
                    <a:pt x="35078" y="28626"/>
                  </a:cubicBezTo>
                  <a:cubicBezTo>
                    <a:pt x="38793" y="29689"/>
                    <a:pt x="41733" y="31429"/>
                    <a:pt x="43718" y="33982"/>
                  </a:cubicBezTo>
                  <a:cubicBezTo>
                    <a:pt x="45698" y="36540"/>
                    <a:pt x="46740" y="39513"/>
                    <a:pt x="46740" y="42900"/>
                  </a:cubicBezTo>
                  <a:cubicBezTo>
                    <a:pt x="46740" y="45698"/>
                    <a:pt x="46140" y="48251"/>
                    <a:pt x="44924" y="50646"/>
                  </a:cubicBezTo>
                  <a:cubicBezTo>
                    <a:pt x="43626" y="53040"/>
                    <a:pt x="42158" y="54851"/>
                    <a:pt x="40342" y="56177"/>
                  </a:cubicBezTo>
                  <a:cubicBezTo>
                    <a:pt x="38526" y="57415"/>
                    <a:pt x="36284" y="58402"/>
                    <a:pt x="33611" y="59062"/>
                  </a:cubicBezTo>
                  <a:cubicBezTo>
                    <a:pt x="30846" y="59722"/>
                    <a:pt x="27562" y="60055"/>
                    <a:pt x="23586" y="60055"/>
                  </a:cubicBezTo>
                  <a:lnTo>
                    <a:pt x="0" y="60055"/>
                  </a:lnTo>
                  <a:close/>
                </a:path>
              </a:pathLst>
            </a:custGeom>
            <a:solidFill>
              <a:srgbClr val="FFFFFF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6728959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2239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227FB235-A115-4A3E-8A8A-63A0EFF8EF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obrazu 4">
            <a:extLst>
              <a:ext uri="{FF2B5EF4-FFF2-40B4-BE49-F238E27FC236}">
                <a16:creationId xmlns:a16="http://schemas.microsoft.com/office/drawing/2014/main" id="{BAFFED05-8274-4E6B-9F12-E352D6F37E2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5545778" cy="6857998"/>
          </a:xfrm>
          <a:custGeom>
            <a:avLst/>
            <a:gdLst>
              <a:gd name="connsiteX0" fmla="*/ 0 w 5545778"/>
              <a:gd name="connsiteY0" fmla="*/ 0 h 6857998"/>
              <a:gd name="connsiteX1" fmla="*/ 5545778 w 5545778"/>
              <a:gd name="connsiteY1" fmla="*/ 0 h 6857998"/>
              <a:gd name="connsiteX2" fmla="*/ 3451543 w 5545778"/>
              <a:gd name="connsiteY2" fmla="*/ 6852502 h 6857998"/>
              <a:gd name="connsiteX3" fmla="*/ 3451543 w 5545778"/>
              <a:gd name="connsiteY3" fmla="*/ 6857998 h 6857998"/>
              <a:gd name="connsiteX4" fmla="*/ 0 w 5545778"/>
              <a:gd name="connsiteY4" fmla="*/ 6857998 h 685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45778" h="6857998">
                <a:moveTo>
                  <a:pt x="0" y="0"/>
                </a:moveTo>
                <a:lnTo>
                  <a:pt x="5545778" y="0"/>
                </a:lnTo>
                <a:lnTo>
                  <a:pt x="3451543" y="6852502"/>
                </a:lnTo>
                <a:lnTo>
                  <a:pt x="3451543" y="6857998"/>
                </a:lnTo>
                <a:lnTo>
                  <a:pt x="0" y="68579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l-PL" dirty="0" err="1"/>
              <a:t>photo</a:t>
            </a:r>
            <a:endParaRPr lang="pl-PL" dirty="0"/>
          </a:p>
        </p:txBody>
      </p:sp>
      <p:grpSp>
        <p:nvGrpSpPr>
          <p:cNvPr id="24" name="Grafika 84">
            <a:extLst>
              <a:ext uri="{FF2B5EF4-FFF2-40B4-BE49-F238E27FC236}">
                <a16:creationId xmlns:a16="http://schemas.microsoft.com/office/drawing/2014/main" id="{1DBF367D-1DE8-4663-BFE8-14DD0FC4E9C3}"/>
              </a:ext>
            </a:extLst>
          </p:cNvPr>
          <p:cNvGrpSpPr/>
          <p:nvPr userDrawn="1"/>
        </p:nvGrpSpPr>
        <p:grpSpPr>
          <a:xfrm>
            <a:off x="10109351" y="6154603"/>
            <a:ext cx="1731890" cy="348868"/>
            <a:chOff x="471575" y="448747"/>
            <a:chExt cx="1731890" cy="348868"/>
          </a:xfrm>
          <a:solidFill>
            <a:srgbClr val="FFFFFF"/>
          </a:solidFill>
        </p:grpSpPr>
        <p:sp>
          <p:nvSpPr>
            <p:cNvPr id="25" name="Dowolny kształt: kształt 6">
              <a:extLst>
                <a:ext uri="{FF2B5EF4-FFF2-40B4-BE49-F238E27FC236}">
                  <a16:creationId xmlns:a16="http://schemas.microsoft.com/office/drawing/2014/main" id="{939AEB71-F96F-49CD-B69D-68827B3A6BE2}"/>
                </a:ext>
              </a:extLst>
            </p:cNvPr>
            <p:cNvSpPr/>
            <p:nvPr/>
          </p:nvSpPr>
          <p:spPr>
            <a:xfrm>
              <a:off x="1024439" y="684625"/>
              <a:ext cx="1179026" cy="8094"/>
            </a:xfrm>
            <a:custGeom>
              <a:avLst/>
              <a:gdLst>
                <a:gd name="connsiteX0" fmla="*/ 0 w 1179026"/>
                <a:gd name="connsiteY0" fmla="*/ 0 h 8094"/>
                <a:gd name="connsiteX1" fmla="*/ 1179026 w 1179026"/>
                <a:gd name="connsiteY1" fmla="*/ 0 h 8094"/>
                <a:gd name="connsiteX2" fmla="*/ 1179026 w 1179026"/>
                <a:gd name="connsiteY2" fmla="*/ 8095 h 8094"/>
                <a:gd name="connsiteX3" fmla="*/ 0 w 1179026"/>
                <a:gd name="connsiteY3" fmla="*/ 8095 h 8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9026" h="8094">
                  <a:moveTo>
                    <a:pt x="0" y="0"/>
                  </a:moveTo>
                  <a:lnTo>
                    <a:pt x="1179026" y="0"/>
                  </a:lnTo>
                  <a:lnTo>
                    <a:pt x="1179026" y="8095"/>
                  </a:lnTo>
                  <a:lnTo>
                    <a:pt x="0" y="8095"/>
                  </a:lnTo>
                  <a:close/>
                </a:path>
              </a:pathLst>
            </a:custGeom>
            <a:solidFill>
              <a:srgbClr val="FFFFFF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26" name="Dowolny kształt: kształt 7">
              <a:extLst>
                <a:ext uri="{FF2B5EF4-FFF2-40B4-BE49-F238E27FC236}">
                  <a16:creationId xmlns:a16="http://schemas.microsoft.com/office/drawing/2014/main" id="{AF607AC0-749C-4176-9EED-7BAA7BE2EC1D}"/>
                </a:ext>
              </a:extLst>
            </p:cNvPr>
            <p:cNvSpPr/>
            <p:nvPr/>
          </p:nvSpPr>
          <p:spPr>
            <a:xfrm>
              <a:off x="1021652" y="476424"/>
              <a:ext cx="1045656" cy="186818"/>
            </a:xfrm>
            <a:custGeom>
              <a:avLst/>
              <a:gdLst>
                <a:gd name="connsiteX0" fmla="*/ 75797 w 1045656"/>
                <a:gd name="connsiteY0" fmla="*/ 90153 h 186818"/>
                <a:gd name="connsiteX1" fmla="*/ 75797 w 1045656"/>
                <a:gd name="connsiteY1" fmla="*/ 73255 h 186818"/>
                <a:gd name="connsiteX2" fmla="*/ 139806 w 1045656"/>
                <a:gd name="connsiteY2" fmla="*/ 73151 h 186818"/>
                <a:gd name="connsiteX3" fmla="*/ 139806 w 1045656"/>
                <a:gd name="connsiteY3" fmla="*/ 126677 h 186818"/>
                <a:gd name="connsiteX4" fmla="*/ 109402 w 1045656"/>
                <a:gd name="connsiteY4" fmla="*/ 143581 h 186818"/>
                <a:gd name="connsiteX5" fmla="*/ 77242 w 1045656"/>
                <a:gd name="connsiteY5" fmla="*/ 149226 h 186818"/>
                <a:gd name="connsiteX6" fmla="*/ 36775 w 1045656"/>
                <a:gd name="connsiteY6" fmla="*/ 140117 h 186818"/>
                <a:gd name="connsiteX7" fmla="*/ 9289 w 1045656"/>
                <a:gd name="connsiteY7" fmla="*/ 113809 h 186818"/>
                <a:gd name="connsiteX8" fmla="*/ 0 w 1045656"/>
                <a:gd name="connsiteY8" fmla="*/ 75295 h 186818"/>
                <a:gd name="connsiteX9" fmla="*/ 9251 w 1045656"/>
                <a:gd name="connsiteY9" fmla="*/ 35989 h 186818"/>
                <a:gd name="connsiteX10" fmla="*/ 35787 w 1045656"/>
                <a:gd name="connsiteY10" fmla="*/ 8831 h 186818"/>
                <a:gd name="connsiteX11" fmla="*/ 75693 w 1045656"/>
                <a:gd name="connsiteY11" fmla="*/ 0 h 186818"/>
                <a:gd name="connsiteX12" fmla="*/ 105322 w 1045656"/>
                <a:gd name="connsiteY12" fmla="*/ 5073 h 186818"/>
                <a:gd name="connsiteX13" fmla="*/ 126077 w 1045656"/>
                <a:gd name="connsiteY13" fmla="*/ 19189 h 186818"/>
                <a:gd name="connsiteX14" fmla="*/ 137553 w 1045656"/>
                <a:gd name="connsiteY14" fmla="*/ 42807 h 186818"/>
                <a:gd name="connsiteX15" fmla="*/ 119499 w 1045656"/>
                <a:gd name="connsiteY15" fmla="*/ 47547 h 186818"/>
                <a:gd name="connsiteX16" fmla="*/ 111050 w 1045656"/>
                <a:gd name="connsiteY16" fmla="*/ 30202 h 186818"/>
                <a:gd name="connsiteX17" fmla="*/ 96584 w 1045656"/>
                <a:gd name="connsiteY17" fmla="*/ 20127 h 186818"/>
                <a:gd name="connsiteX18" fmla="*/ 75786 w 1045656"/>
                <a:gd name="connsiteY18" fmla="*/ 16331 h 186818"/>
                <a:gd name="connsiteX19" fmla="*/ 52069 w 1045656"/>
                <a:gd name="connsiteY19" fmla="*/ 20329 h 186818"/>
                <a:gd name="connsiteX20" fmla="*/ 35918 w 1045656"/>
                <a:gd name="connsiteY20" fmla="*/ 30818 h 186818"/>
                <a:gd name="connsiteX21" fmla="*/ 26384 w 1045656"/>
                <a:gd name="connsiteY21" fmla="*/ 45087 h 186818"/>
                <a:gd name="connsiteX22" fmla="*/ 20613 w 1045656"/>
                <a:gd name="connsiteY22" fmla="*/ 74117 h 186818"/>
                <a:gd name="connsiteX23" fmla="*/ 27573 w 1045656"/>
                <a:gd name="connsiteY23" fmla="*/ 106413 h 186818"/>
                <a:gd name="connsiteX24" fmla="*/ 47842 w 1045656"/>
                <a:gd name="connsiteY24" fmla="*/ 125700 h 186818"/>
                <a:gd name="connsiteX25" fmla="*/ 76069 w 1045656"/>
                <a:gd name="connsiteY25" fmla="*/ 132011 h 186818"/>
                <a:gd name="connsiteX26" fmla="*/ 101439 w 1045656"/>
                <a:gd name="connsiteY26" fmla="*/ 127206 h 186818"/>
                <a:gd name="connsiteX27" fmla="*/ 120191 w 1045656"/>
                <a:gd name="connsiteY27" fmla="*/ 117033 h 186818"/>
                <a:gd name="connsiteX28" fmla="*/ 120191 w 1045656"/>
                <a:gd name="connsiteY28" fmla="*/ 90142 h 186818"/>
                <a:gd name="connsiteX29" fmla="*/ 75797 w 1045656"/>
                <a:gd name="connsiteY29" fmla="*/ 90142 h 186818"/>
                <a:gd name="connsiteX30" fmla="*/ 166730 w 1045656"/>
                <a:gd name="connsiteY30" fmla="*/ 146771 h 186818"/>
                <a:gd name="connsiteX31" fmla="*/ 166730 w 1045656"/>
                <a:gd name="connsiteY31" fmla="*/ 42240 h 186818"/>
                <a:gd name="connsiteX32" fmla="*/ 183410 w 1045656"/>
                <a:gd name="connsiteY32" fmla="*/ 42240 h 186818"/>
                <a:gd name="connsiteX33" fmla="*/ 183410 w 1045656"/>
                <a:gd name="connsiteY33" fmla="*/ 58064 h 186818"/>
                <a:gd name="connsiteX34" fmla="*/ 195224 w 1045656"/>
                <a:gd name="connsiteY34" fmla="*/ 43407 h 186818"/>
                <a:gd name="connsiteX35" fmla="*/ 207126 w 1045656"/>
                <a:gd name="connsiteY35" fmla="*/ 39851 h 186818"/>
                <a:gd name="connsiteX36" fmla="*/ 226190 w 1045656"/>
                <a:gd name="connsiteY36" fmla="*/ 45562 h 186818"/>
                <a:gd name="connsiteX37" fmla="*/ 219792 w 1045656"/>
                <a:gd name="connsiteY37" fmla="*/ 62035 h 186818"/>
                <a:gd name="connsiteX38" fmla="*/ 206210 w 1045656"/>
                <a:gd name="connsiteY38" fmla="*/ 58162 h 186818"/>
                <a:gd name="connsiteX39" fmla="*/ 195268 w 1045656"/>
                <a:gd name="connsiteY39" fmla="*/ 61664 h 186818"/>
                <a:gd name="connsiteX40" fmla="*/ 188373 w 1045656"/>
                <a:gd name="connsiteY40" fmla="*/ 71373 h 186818"/>
                <a:gd name="connsiteX41" fmla="*/ 185275 w 1045656"/>
                <a:gd name="connsiteY41" fmla="*/ 92035 h 186818"/>
                <a:gd name="connsiteX42" fmla="*/ 185275 w 1045656"/>
                <a:gd name="connsiteY42" fmla="*/ 146771 h 186818"/>
                <a:gd name="connsiteX43" fmla="*/ 166730 w 1045656"/>
                <a:gd name="connsiteY43" fmla="*/ 146771 h 186818"/>
                <a:gd name="connsiteX44" fmla="*/ 308985 w 1045656"/>
                <a:gd name="connsiteY44" fmla="*/ 146771 h 186818"/>
                <a:gd name="connsiteX45" fmla="*/ 308985 w 1045656"/>
                <a:gd name="connsiteY45" fmla="*/ 131422 h 186818"/>
                <a:gd name="connsiteX46" fmla="*/ 274223 w 1045656"/>
                <a:gd name="connsiteY46" fmla="*/ 149128 h 186818"/>
                <a:gd name="connsiteX47" fmla="*/ 256146 w 1045656"/>
                <a:gd name="connsiteY47" fmla="*/ 145604 h 186818"/>
                <a:gd name="connsiteX48" fmla="*/ 243683 w 1045656"/>
                <a:gd name="connsiteY48" fmla="*/ 136697 h 186818"/>
                <a:gd name="connsiteX49" fmla="*/ 237950 w 1045656"/>
                <a:gd name="connsiteY49" fmla="*/ 123562 h 186818"/>
                <a:gd name="connsiteX50" fmla="*/ 236821 w 1045656"/>
                <a:gd name="connsiteY50" fmla="*/ 106986 h 186818"/>
                <a:gd name="connsiteX51" fmla="*/ 236821 w 1045656"/>
                <a:gd name="connsiteY51" fmla="*/ 42240 h 186818"/>
                <a:gd name="connsiteX52" fmla="*/ 255366 w 1045656"/>
                <a:gd name="connsiteY52" fmla="*/ 42240 h 186818"/>
                <a:gd name="connsiteX53" fmla="*/ 255366 w 1045656"/>
                <a:gd name="connsiteY53" fmla="*/ 100200 h 186818"/>
                <a:gd name="connsiteX54" fmla="*/ 256496 w 1045656"/>
                <a:gd name="connsiteY54" fmla="*/ 118915 h 186818"/>
                <a:gd name="connsiteX55" fmla="*/ 263914 w 1045656"/>
                <a:gd name="connsiteY55" fmla="*/ 129906 h 186818"/>
                <a:gd name="connsiteX56" fmla="*/ 277948 w 1045656"/>
                <a:gd name="connsiteY56" fmla="*/ 133877 h 186818"/>
                <a:gd name="connsiteX57" fmla="*/ 293614 w 1045656"/>
                <a:gd name="connsiteY57" fmla="*/ 129808 h 186818"/>
                <a:gd name="connsiteX58" fmla="*/ 303956 w 1045656"/>
                <a:gd name="connsiteY58" fmla="*/ 118686 h 186818"/>
                <a:gd name="connsiteX59" fmla="*/ 307021 w 1045656"/>
                <a:gd name="connsiteY59" fmla="*/ 98264 h 186818"/>
                <a:gd name="connsiteX60" fmla="*/ 307021 w 1045656"/>
                <a:gd name="connsiteY60" fmla="*/ 42246 h 186818"/>
                <a:gd name="connsiteX61" fmla="*/ 325561 w 1045656"/>
                <a:gd name="connsiteY61" fmla="*/ 42246 h 186818"/>
                <a:gd name="connsiteX62" fmla="*/ 325561 w 1045656"/>
                <a:gd name="connsiteY62" fmla="*/ 146777 h 186818"/>
                <a:gd name="connsiteX63" fmla="*/ 308985 w 1045656"/>
                <a:gd name="connsiteY63" fmla="*/ 146777 h 186818"/>
                <a:gd name="connsiteX64" fmla="*/ 354672 w 1045656"/>
                <a:gd name="connsiteY64" fmla="*/ 186819 h 186818"/>
                <a:gd name="connsiteX65" fmla="*/ 354672 w 1045656"/>
                <a:gd name="connsiteY65" fmla="*/ 42240 h 186818"/>
                <a:gd name="connsiteX66" fmla="*/ 371560 w 1045656"/>
                <a:gd name="connsiteY66" fmla="*/ 42240 h 186818"/>
                <a:gd name="connsiteX67" fmla="*/ 371560 w 1045656"/>
                <a:gd name="connsiteY67" fmla="*/ 55811 h 186818"/>
                <a:gd name="connsiteX68" fmla="*/ 385082 w 1045656"/>
                <a:gd name="connsiteY68" fmla="*/ 43849 h 186818"/>
                <a:gd name="connsiteX69" fmla="*/ 403311 w 1045656"/>
                <a:gd name="connsiteY69" fmla="*/ 39857 h 186818"/>
                <a:gd name="connsiteX70" fmla="*/ 428047 w 1045656"/>
                <a:gd name="connsiteY70" fmla="*/ 46751 h 186818"/>
                <a:gd name="connsiteX71" fmla="*/ 444231 w 1045656"/>
                <a:gd name="connsiteY71" fmla="*/ 66197 h 186818"/>
                <a:gd name="connsiteX72" fmla="*/ 449718 w 1045656"/>
                <a:gd name="connsiteY72" fmla="*/ 93720 h 186818"/>
                <a:gd name="connsiteX73" fmla="*/ 443669 w 1045656"/>
                <a:gd name="connsiteY73" fmla="*/ 122613 h 186818"/>
                <a:gd name="connsiteX74" fmla="*/ 426144 w 1045656"/>
                <a:gd name="connsiteY74" fmla="*/ 142304 h 186818"/>
                <a:gd name="connsiteX75" fmla="*/ 401969 w 1045656"/>
                <a:gd name="connsiteY75" fmla="*/ 149128 h 186818"/>
                <a:gd name="connsiteX76" fmla="*/ 385327 w 1045656"/>
                <a:gd name="connsiteY76" fmla="*/ 145397 h 186818"/>
                <a:gd name="connsiteX77" fmla="*/ 373223 w 1045656"/>
                <a:gd name="connsiteY77" fmla="*/ 135950 h 186818"/>
                <a:gd name="connsiteX78" fmla="*/ 373223 w 1045656"/>
                <a:gd name="connsiteY78" fmla="*/ 186819 h 186818"/>
                <a:gd name="connsiteX79" fmla="*/ 354672 w 1045656"/>
                <a:gd name="connsiteY79" fmla="*/ 186819 h 186818"/>
                <a:gd name="connsiteX80" fmla="*/ 371461 w 1045656"/>
                <a:gd name="connsiteY80" fmla="*/ 95095 h 186818"/>
                <a:gd name="connsiteX81" fmla="*/ 380003 w 1045656"/>
                <a:gd name="connsiteY81" fmla="*/ 124937 h 186818"/>
                <a:gd name="connsiteX82" fmla="*/ 400736 w 1045656"/>
                <a:gd name="connsiteY82" fmla="*/ 134586 h 186818"/>
                <a:gd name="connsiteX83" fmla="*/ 421927 w 1045656"/>
                <a:gd name="connsiteY83" fmla="*/ 124566 h 186818"/>
                <a:gd name="connsiteX84" fmla="*/ 430747 w 1045656"/>
                <a:gd name="connsiteY84" fmla="*/ 93617 h 186818"/>
                <a:gd name="connsiteX85" fmla="*/ 422129 w 1045656"/>
                <a:gd name="connsiteY85" fmla="*/ 63682 h 186818"/>
                <a:gd name="connsiteX86" fmla="*/ 401576 w 1045656"/>
                <a:gd name="connsiteY86" fmla="*/ 53733 h 186818"/>
                <a:gd name="connsiteX87" fmla="*/ 380554 w 1045656"/>
                <a:gd name="connsiteY87" fmla="*/ 64320 h 186818"/>
                <a:gd name="connsiteX88" fmla="*/ 371461 w 1045656"/>
                <a:gd name="connsiteY88" fmla="*/ 95095 h 186818"/>
                <a:gd name="connsiteX89" fmla="*/ 543526 w 1045656"/>
                <a:gd name="connsiteY89" fmla="*/ 133871 h 186818"/>
                <a:gd name="connsiteX90" fmla="*/ 523677 w 1045656"/>
                <a:gd name="connsiteY90" fmla="*/ 145697 h 186818"/>
                <a:gd name="connsiteX91" fmla="*/ 503200 w 1045656"/>
                <a:gd name="connsiteY91" fmla="*/ 149128 h 186818"/>
                <a:gd name="connsiteX92" fmla="*/ 475469 w 1045656"/>
                <a:gd name="connsiteY92" fmla="*/ 140722 h 186818"/>
                <a:gd name="connsiteX93" fmla="*/ 465798 w 1045656"/>
                <a:gd name="connsiteY93" fmla="*/ 119226 h 186818"/>
                <a:gd name="connsiteX94" fmla="*/ 469464 w 1045656"/>
                <a:gd name="connsiteY94" fmla="*/ 105186 h 186818"/>
                <a:gd name="connsiteX95" fmla="*/ 479031 w 1045656"/>
                <a:gd name="connsiteY95" fmla="*/ 95002 h 186818"/>
                <a:gd name="connsiteX96" fmla="*/ 492400 w 1045656"/>
                <a:gd name="connsiteY96" fmla="*/ 89188 h 186818"/>
                <a:gd name="connsiteX97" fmla="*/ 508873 w 1045656"/>
                <a:gd name="connsiteY97" fmla="*/ 86531 h 186818"/>
                <a:gd name="connsiteX98" fmla="*/ 541993 w 1045656"/>
                <a:gd name="connsiteY98" fmla="*/ 80422 h 186818"/>
                <a:gd name="connsiteX99" fmla="*/ 542091 w 1045656"/>
                <a:gd name="connsiteY99" fmla="*/ 75808 h 186818"/>
                <a:gd name="connsiteX100" fmla="*/ 536817 w 1045656"/>
                <a:gd name="connsiteY100" fmla="*/ 60562 h 186818"/>
                <a:gd name="connsiteX101" fmla="*/ 515702 w 1045656"/>
                <a:gd name="connsiteY101" fmla="*/ 54540 h 186818"/>
                <a:gd name="connsiteX102" fmla="*/ 496333 w 1045656"/>
                <a:gd name="connsiteY102" fmla="*/ 58909 h 186818"/>
                <a:gd name="connsiteX103" fmla="*/ 487120 w 1045656"/>
                <a:gd name="connsiteY103" fmla="*/ 74444 h 186818"/>
                <a:gd name="connsiteX104" fmla="*/ 469000 w 1045656"/>
                <a:gd name="connsiteY104" fmla="*/ 72049 h 186818"/>
                <a:gd name="connsiteX105" fmla="*/ 477138 w 1045656"/>
                <a:gd name="connsiteY105" fmla="*/ 54109 h 186818"/>
                <a:gd name="connsiteX106" fmla="*/ 493524 w 1045656"/>
                <a:gd name="connsiteY106" fmla="*/ 43560 h 186818"/>
                <a:gd name="connsiteX107" fmla="*/ 518380 w 1045656"/>
                <a:gd name="connsiteY107" fmla="*/ 39862 h 186818"/>
                <a:gd name="connsiteX108" fmla="*/ 541148 w 1045656"/>
                <a:gd name="connsiteY108" fmla="*/ 43015 h 186818"/>
                <a:gd name="connsiteX109" fmla="*/ 554059 w 1045656"/>
                <a:gd name="connsiteY109" fmla="*/ 50940 h 186818"/>
                <a:gd name="connsiteX110" fmla="*/ 559835 w 1045656"/>
                <a:gd name="connsiteY110" fmla="*/ 63011 h 186818"/>
                <a:gd name="connsiteX111" fmla="*/ 560751 w 1045656"/>
                <a:gd name="connsiteY111" fmla="*/ 79342 h 186818"/>
                <a:gd name="connsiteX112" fmla="*/ 560751 w 1045656"/>
                <a:gd name="connsiteY112" fmla="*/ 102960 h 186818"/>
                <a:gd name="connsiteX113" fmla="*/ 561946 w 1045656"/>
                <a:gd name="connsiteY113" fmla="*/ 134215 h 186818"/>
                <a:gd name="connsiteX114" fmla="*/ 566620 w 1045656"/>
                <a:gd name="connsiteY114" fmla="*/ 146777 h 186818"/>
                <a:gd name="connsiteX115" fmla="*/ 547229 w 1045656"/>
                <a:gd name="connsiteY115" fmla="*/ 146777 h 186818"/>
                <a:gd name="connsiteX116" fmla="*/ 543526 w 1045656"/>
                <a:gd name="connsiteY116" fmla="*/ 133871 h 186818"/>
                <a:gd name="connsiteX117" fmla="*/ 541988 w 1045656"/>
                <a:gd name="connsiteY117" fmla="*/ 94282 h 186818"/>
                <a:gd name="connsiteX118" fmla="*/ 511677 w 1045656"/>
                <a:gd name="connsiteY118" fmla="*/ 101002 h 186818"/>
                <a:gd name="connsiteX119" fmla="*/ 495493 w 1045656"/>
                <a:gd name="connsiteY119" fmla="*/ 104526 h 186818"/>
                <a:gd name="connsiteX120" fmla="*/ 488162 w 1045656"/>
                <a:gd name="connsiteY120" fmla="*/ 110313 h 186818"/>
                <a:gd name="connsiteX121" fmla="*/ 485571 w 1045656"/>
                <a:gd name="connsiteY121" fmla="*/ 118713 h 186818"/>
                <a:gd name="connsiteX122" fmla="*/ 491195 w 1045656"/>
                <a:gd name="connsiteY122" fmla="*/ 130544 h 186818"/>
                <a:gd name="connsiteX123" fmla="*/ 507624 w 1045656"/>
                <a:gd name="connsiteY123" fmla="*/ 135240 h 186818"/>
                <a:gd name="connsiteX124" fmla="*/ 526704 w 1045656"/>
                <a:gd name="connsiteY124" fmla="*/ 130779 h 186818"/>
                <a:gd name="connsiteX125" fmla="*/ 538977 w 1045656"/>
                <a:gd name="connsiteY125" fmla="*/ 118517 h 186818"/>
                <a:gd name="connsiteX126" fmla="*/ 541982 w 1045656"/>
                <a:gd name="connsiteY126" fmla="*/ 100800 h 186818"/>
                <a:gd name="connsiteX127" fmla="*/ 541982 w 1045656"/>
                <a:gd name="connsiteY127" fmla="*/ 94282 h 186818"/>
                <a:gd name="connsiteX128" fmla="*/ 649699 w 1045656"/>
                <a:gd name="connsiteY128" fmla="*/ 146771 h 186818"/>
                <a:gd name="connsiteX129" fmla="*/ 649699 w 1045656"/>
                <a:gd name="connsiteY129" fmla="*/ 2455 h 186818"/>
                <a:gd name="connsiteX130" fmla="*/ 706415 w 1045656"/>
                <a:gd name="connsiteY130" fmla="*/ 2455 h 186818"/>
                <a:gd name="connsiteX131" fmla="*/ 734179 w 1045656"/>
                <a:gd name="connsiteY131" fmla="*/ 6818 h 186818"/>
                <a:gd name="connsiteX132" fmla="*/ 750587 w 1045656"/>
                <a:gd name="connsiteY132" fmla="*/ 20335 h 186818"/>
                <a:gd name="connsiteX133" fmla="*/ 756532 w 1045656"/>
                <a:gd name="connsiteY133" fmla="*/ 39377 h 186818"/>
                <a:gd name="connsiteX134" fmla="*/ 751247 w 1045656"/>
                <a:gd name="connsiteY134" fmla="*/ 56787 h 186818"/>
                <a:gd name="connsiteX135" fmla="*/ 735385 w 1045656"/>
                <a:gd name="connsiteY135" fmla="*/ 69993 h 186818"/>
                <a:gd name="connsiteX136" fmla="*/ 756456 w 1045656"/>
                <a:gd name="connsiteY136" fmla="*/ 83062 h 186818"/>
                <a:gd name="connsiteX137" fmla="*/ 763841 w 1045656"/>
                <a:gd name="connsiteY137" fmla="*/ 104940 h 186818"/>
                <a:gd name="connsiteX138" fmla="*/ 759347 w 1045656"/>
                <a:gd name="connsiteY138" fmla="*/ 123797 h 186818"/>
                <a:gd name="connsiteX139" fmla="*/ 748257 w 1045656"/>
                <a:gd name="connsiteY139" fmla="*/ 137231 h 186818"/>
                <a:gd name="connsiteX140" fmla="*/ 731725 w 1045656"/>
                <a:gd name="connsiteY140" fmla="*/ 144361 h 186818"/>
                <a:gd name="connsiteX141" fmla="*/ 707337 w 1045656"/>
                <a:gd name="connsiteY141" fmla="*/ 146777 h 186818"/>
                <a:gd name="connsiteX142" fmla="*/ 649699 w 1045656"/>
                <a:gd name="connsiteY142" fmla="*/ 146777 h 186818"/>
                <a:gd name="connsiteX143" fmla="*/ 669712 w 1045656"/>
                <a:gd name="connsiteY143" fmla="*/ 63104 h 186818"/>
                <a:gd name="connsiteX144" fmla="*/ 702406 w 1045656"/>
                <a:gd name="connsiteY144" fmla="*/ 63104 h 186818"/>
                <a:gd name="connsiteX145" fmla="*/ 721476 w 1045656"/>
                <a:gd name="connsiteY145" fmla="*/ 61418 h 186818"/>
                <a:gd name="connsiteX146" fmla="*/ 732952 w 1045656"/>
                <a:gd name="connsiteY146" fmla="*/ 54235 h 186818"/>
                <a:gd name="connsiteX147" fmla="*/ 736819 w 1045656"/>
                <a:gd name="connsiteY147" fmla="*/ 41635 h 186818"/>
                <a:gd name="connsiteX148" fmla="*/ 733230 w 1045656"/>
                <a:gd name="connsiteY148" fmla="*/ 29002 h 186818"/>
                <a:gd name="connsiteX149" fmla="*/ 722916 w 1045656"/>
                <a:gd name="connsiteY149" fmla="*/ 21513 h 186818"/>
                <a:gd name="connsiteX150" fmla="*/ 699903 w 1045656"/>
                <a:gd name="connsiteY150" fmla="*/ 19489 h 186818"/>
                <a:gd name="connsiteX151" fmla="*/ 669712 w 1045656"/>
                <a:gd name="connsiteY151" fmla="*/ 19489 h 186818"/>
                <a:gd name="connsiteX152" fmla="*/ 669712 w 1045656"/>
                <a:gd name="connsiteY152" fmla="*/ 63104 h 186818"/>
                <a:gd name="connsiteX153" fmla="*/ 669712 w 1045656"/>
                <a:gd name="connsiteY153" fmla="*/ 129737 h 186818"/>
                <a:gd name="connsiteX154" fmla="*/ 707326 w 1045656"/>
                <a:gd name="connsiteY154" fmla="*/ 129737 h 186818"/>
                <a:gd name="connsiteX155" fmla="*/ 720952 w 1045656"/>
                <a:gd name="connsiteY155" fmla="*/ 129066 h 186818"/>
                <a:gd name="connsiteX156" fmla="*/ 732488 w 1045656"/>
                <a:gd name="connsiteY156" fmla="*/ 125095 h 186818"/>
                <a:gd name="connsiteX157" fmla="*/ 740114 w 1045656"/>
                <a:gd name="connsiteY157" fmla="*/ 117099 h 186818"/>
                <a:gd name="connsiteX158" fmla="*/ 743108 w 1045656"/>
                <a:gd name="connsiteY158" fmla="*/ 104935 h 186818"/>
                <a:gd name="connsiteX159" fmla="*/ 738772 w 1045656"/>
                <a:gd name="connsiteY159" fmla="*/ 90895 h 186818"/>
                <a:gd name="connsiteX160" fmla="*/ 726745 w 1045656"/>
                <a:gd name="connsiteY160" fmla="*/ 82528 h 186818"/>
                <a:gd name="connsiteX161" fmla="*/ 704648 w 1045656"/>
                <a:gd name="connsiteY161" fmla="*/ 80138 h 186818"/>
                <a:gd name="connsiteX162" fmla="*/ 669706 w 1045656"/>
                <a:gd name="connsiteY162" fmla="*/ 80138 h 186818"/>
                <a:gd name="connsiteX163" fmla="*/ 669706 w 1045656"/>
                <a:gd name="connsiteY163" fmla="*/ 129737 h 186818"/>
                <a:gd name="connsiteX164" fmla="*/ 791365 w 1045656"/>
                <a:gd name="connsiteY164" fmla="*/ 146771 h 186818"/>
                <a:gd name="connsiteX165" fmla="*/ 791365 w 1045656"/>
                <a:gd name="connsiteY165" fmla="*/ 2455 h 186818"/>
                <a:gd name="connsiteX166" fmla="*/ 848360 w 1045656"/>
                <a:gd name="connsiteY166" fmla="*/ 2455 h 186818"/>
                <a:gd name="connsiteX167" fmla="*/ 871340 w 1045656"/>
                <a:gd name="connsiteY167" fmla="*/ 3835 h 186818"/>
                <a:gd name="connsiteX168" fmla="*/ 890027 w 1045656"/>
                <a:gd name="connsiteY168" fmla="*/ 10587 h 186818"/>
                <a:gd name="connsiteX169" fmla="*/ 902131 w 1045656"/>
                <a:gd name="connsiteY169" fmla="*/ 24496 h 186818"/>
                <a:gd name="connsiteX170" fmla="*/ 906702 w 1045656"/>
                <a:gd name="connsiteY170" fmla="*/ 44187 h 186818"/>
                <a:gd name="connsiteX171" fmla="*/ 894462 w 1045656"/>
                <a:gd name="connsiteY171" fmla="*/ 75366 h 186818"/>
                <a:gd name="connsiteX172" fmla="*/ 850132 w 1045656"/>
                <a:gd name="connsiteY172" fmla="*/ 88102 h 186818"/>
                <a:gd name="connsiteX173" fmla="*/ 811356 w 1045656"/>
                <a:gd name="connsiteY173" fmla="*/ 88102 h 186818"/>
                <a:gd name="connsiteX174" fmla="*/ 811356 w 1045656"/>
                <a:gd name="connsiteY174" fmla="*/ 146771 h 186818"/>
                <a:gd name="connsiteX175" fmla="*/ 791365 w 1045656"/>
                <a:gd name="connsiteY175" fmla="*/ 146771 h 186818"/>
                <a:gd name="connsiteX176" fmla="*/ 811350 w 1045656"/>
                <a:gd name="connsiteY176" fmla="*/ 71073 h 186818"/>
                <a:gd name="connsiteX177" fmla="*/ 850449 w 1045656"/>
                <a:gd name="connsiteY177" fmla="*/ 71073 h 186818"/>
                <a:gd name="connsiteX178" fmla="*/ 877956 w 1045656"/>
                <a:gd name="connsiteY178" fmla="*/ 64178 h 186818"/>
                <a:gd name="connsiteX179" fmla="*/ 886084 w 1045656"/>
                <a:gd name="connsiteY179" fmla="*/ 44787 h 186818"/>
                <a:gd name="connsiteX180" fmla="*/ 881300 w 1045656"/>
                <a:gd name="connsiteY180" fmla="*/ 29264 h 186818"/>
                <a:gd name="connsiteX181" fmla="*/ 868667 w 1045656"/>
                <a:gd name="connsiteY181" fmla="*/ 20760 h 186818"/>
                <a:gd name="connsiteX182" fmla="*/ 850023 w 1045656"/>
                <a:gd name="connsiteY182" fmla="*/ 19484 h 186818"/>
                <a:gd name="connsiteX183" fmla="*/ 811350 w 1045656"/>
                <a:gd name="connsiteY183" fmla="*/ 19484 h 186818"/>
                <a:gd name="connsiteX184" fmla="*/ 811350 w 1045656"/>
                <a:gd name="connsiteY184" fmla="*/ 71073 h 186818"/>
                <a:gd name="connsiteX185" fmla="*/ 925395 w 1045656"/>
                <a:gd name="connsiteY185" fmla="*/ 100402 h 186818"/>
                <a:gd name="connsiteX186" fmla="*/ 944251 w 1045656"/>
                <a:gd name="connsiteY186" fmla="*/ 98820 h 186818"/>
                <a:gd name="connsiteX187" fmla="*/ 950485 w 1045656"/>
                <a:gd name="connsiteY187" fmla="*/ 116591 h 186818"/>
                <a:gd name="connsiteX188" fmla="*/ 965687 w 1045656"/>
                <a:gd name="connsiteY188" fmla="*/ 127822 h 186818"/>
                <a:gd name="connsiteX189" fmla="*/ 988880 w 1045656"/>
                <a:gd name="connsiteY189" fmla="*/ 132088 h 186818"/>
                <a:gd name="connsiteX190" fmla="*/ 1009068 w 1045656"/>
                <a:gd name="connsiteY190" fmla="*/ 128864 h 186818"/>
                <a:gd name="connsiteX191" fmla="*/ 1022131 w 1045656"/>
                <a:gd name="connsiteY191" fmla="*/ 119957 h 186818"/>
                <a:gd name="connsiteX192" fmla="*/ 1026413 w 1045656"/>
                <a:gd name="connsiteY192" fmla="*/ 107591 h 186818"/>
                <a:gd name="connsiteX193" fmla="*/ 1022268 w 1045656"/>
                <a:gd name="connsiteY193" fmla="*/ 95728 h 186818"/>
                <a:gd name="connsiteX194" fmla="*/ 1008686 w 1045656"/>
                <a:gd name="connsiteY194" fmla="*/ 87218 h 186818"/>
                <a:gd name="connsiteX195" fmla="*/ 981762 w 1045656"/>
                <a:gd name="connsiteY195" fmla="*/ 80171 h 186818"/>
                <a:gd name="connsiteX196" fmla="*/ 952591 w 1045656"/>
                <a:gd name="connsiteY196" fmla="*/ 71166 h 186818"/>
                <a:gd name="connsiteX197" fmla="*/ 936440 w 1045656"/>
                <a:gd name="connsiteY197" fmla="*/ 57720 h 186818"/>
                <a:gd name="connsiteX198" fmla="*/ 931165 w 1045656"/>
                <a:gd name="connsiteY198" fmla="*/ 39742 h 186818"/>
                <a:gd name="connsiteX199" fmla="*/ 937635 w 1045656"/>
                <a:gd name="connsiteY199" fmla="*/ 19353 h 186818"/>
                <a:gd name="connsiteX200" fmla="*/ 956611 w 1045656"/>
                <a:gd name="connsiteY200" fmla="*/ 4898 h 186818"/>
                <a:gd name="connsiteX201" fmla="*/ 984342 w 1045656"/>
                <a:gd name="connsiteY201" fmla="*/ 0 h 186818"/>
                <a:gd name="connsiteX202" fmla="*/ 1014004 w 1045656"/>
                <a:gd name="connsiteY202" fmla="*/ 5171 h 186818"/>
                <a:gd name="connsiteX203" fmla="*/ 1033744 w 1045656"/>
                <a:gd name="connsiteY203" fmla="*/ 20362 h 186818"/>
                <a:gd name="connsiteX204" fmla="*/ 1041157 w 1045656"/>
                <a:gd name="connsiteY204" fmla="*/ 43107 h 186818"/>
                <a:gd name="connsiteX205" fmla="*/ 1021989 w 1045656"/>
                <a:gd name="connsiteY205" fmla="*/ 44487 h 186818"/>
                <a:gd name="connsiteX206" fmla="*/ 1011495 w 1045656"/>
                <a:gd name="connsiteY206" fmla="*/ 23826 h 186818"/>
                <a:gd name="connsiteX207" fmla="*/ 985182 w 1045656"/>
                <a:gd name="connsiteY207" fmla="*/ 16838 h 186818"/>
                <a:gd name="connsiteX208" fmla="*/ 958716 w 1045656"/>
                <a:gd name="connsiteY208" fmla="*/ 23182 h 186818"/>
                <a:gd name="connsiteX209" fmla="*/ 950409 w 1045656"/>
                <a:gd name="connsiteY209" fmla="*/ 38482 h 186818"/>
                <a:gd name="connsiteX210" fmla="*/ 956289 w 1045656"/>
                <a:gd name="connsiteY210" fmla="*/ 51284 h 186818"/>
                <a:gd name="connsiteX211" fmla="*/ 986437 w 1045656"/>
                <a:gd name="connsiteY211" fmla="*/ 61560 h 186818"/>
                <a:gd name="connsiteX212" fmla="*/ 1019900 w 1045656"/>
                <a:gd name="connsiteY212" fmla="*/ 70773 h 186818"/>
                <a:gd name="connsiteX213" fmla="*/ 1039406 w 1045656"/>
                <a:gd name="connsiteY213" fmla="*/ 85484 h 186818"/>
                <a:gd name="connsiteX214" fmla="*/ 1045657 w 1045656"/>
                <a:gd name="connsiteY214" fmla="*/ 106015 h 186818"/>
                <a:gd name="connsiteX215" fmla="*/ 1038762 w 1045656"/>
                <a:gd name="connsiteY215" fmla="*/ 127724 h 186818"/>
                <a:gd name="connsiteX216" fmla="*/ 1018913 w 1045656"/>
                <a:gd name="connsiteY216" fmla="*/ 143581 h 186818"/>
                <a:gd name="connsiteX217" fmla="*/ 989818 w 1045656"/>
                <a:gd name="connsiteY217" fmla="*/ 149226 h 186818"/>
                <a:gd name="connsiteX218" fmla="*/ 955427 w 1045656"/>
                <a:gd name="connsiteY218" fmla="*/ 143515 h 186818"/>
                <a:gd name="connsiteX219" fmla="*/ 933653 w 1045656"/>
                <a:gd name="connsiteY219" fmla="*/ 126339 h 186818"/>
                <a:gd name="connsiteX220" fmla="*/ 925395 w 1045656"/>
                <a:gd name="connsiteY220" fmla="*/ 100402 h 186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</a:cxnLst>
              <a:rect l="l" t="t" r="r" b="b"/>
              <a:pathLst>
                <a:path w="1045656" h="186818">
                  <a:moveTo>
                    <a:pt x="75797" y="90153"/>
                  </a:moveTo>
                  <a:lnTo>
                    <a:pt x="75797" y="73255"/>
                  </a:lnTo>
                  <a:lnTo>
                    <a:pt x="139806" y="73151"/>
                  </a:lnTo>
                  <a:lnTo>
                    <a:pt x="139806" y="126677"/>
                  </a:lnTo>
                  <a:cubicBezTo>
                    <a:pt x="129993" y="134166"/>
                    <a:pt x="119853" y="139779"/>
                    <a:pt x="109402" y="143581"/>
                  </a:cubicBezTo>
                  <a:cubicBezTo>
                    <a:pt x="98946" y="147344"/>
                    <a:pt x="88222" y="149226"/>
                    <a:pt x="77242" y="149226"/>
                  </a:cubicBezTo>
                  <a:cubicBezTo>
                    <a:pt x="62389" y="149226"/>
                    <a:pt x="48878" y="146193"/>
                    <a:pt x="36775" y="140117"/>
                  </a:cubicBezTo>
                  <a:cubicBezTo>
                    <a:pt x="24638" y="134073"/>
                    <a:pt x="15486" y="125270"/>
                    <a:pt x="9289" y="113809"/>
                  </a:cubicBezTo>
                  <a:cubicBezTo>
                    <a:pt x="3098" y="102317"/>
                    <a:pt x="0" y="89477"/>
                    <a:pt x="0" y="75295"/>
                  </a:cubicBezTo>
                  <a:cubicBezTo>
                    <a:pt x="0" y="61255"/>
                    <a:pt x="3093" y="48147"/>
                    <a:pt x="9251" y="35989"/>
                  </a:cubicBezTo>
                  <a:cubicBezTo>
                    <a:pt x="15371" y="23787"/>
                    <a:pt x="24240" y="14749"/>
                    <a:pt x="35787" y="8831"/>
                  </a:cubicBezTo>
                  <a:cubicBezTo>
                    <a:pt x="47329" y="2956"/>
                    <a:pt x="60628" y="0"/>
                    <a:pt x="75693" y="0"/>
                  </a:cubicBezTo>
                  <a:cubicBezTo>
                    <a:pt x="86602" y="0"/>
                    <a:pt x="96491" y="1685"/>
                    <a:pt x="105322" y="5073"/>
                  </a:cubicBezTo>
                  <a:cubicBezTo>
                    <a:pt x="114153" y="8433"/>
                    <a:pt x="121086" y="13140"/>
                    <a:pt x="126077" y="19189"/>
                  </a:cubicBezTo>
                  <a:cubicBezTo>
                    <a:pt x="131111" y="25238"/>
                    <a:pt x="134908" y="33104"/>
                    <a:pt x="137553" y="42807"/>
                  </a:cubicBezTo>
                  <a:lnTo>
                    <a:pt x="119499" y="47547"/>
                  </a:lnTo>
                  <a:cubicBezTo>
                    <a:pt x="117208" y="40184"/>
                    <a:pt x="114399" y="34413"/>
                    <a:pt x="111050" y="30202"/>
                  </a:cubicBezTo>
                  <a:cubicBezTo>
                    <a:pt x="107668" y="26002"/>
                    <a:pt x="102851" y="22647"/>
                    <a:pt x="96584" y="20127"/>
                  </a:cubicBezTo>
                  <a:cubicBezTo>
                    <a:pt x="90355" y="17602"/>
                    <a:pt x="83389" y="16331"/>
                    <a:pt x="75786" y="16331"/>
                  </a:cubicBezTo>
                  <a:cubicBezTo>
                    <a:pt x="66638" y="16331"/>
                    <a:pt x="58718" y="17673"/>
                    <a:pt x="52069" y="20329"/>
                  </a:cubicBezTo>
                  <a:cubicBezTo>
                    <a:pt x="45382" y="22975"/>
                    <a:pt x="40037" y="26476"/>
                    <a:pt x="35918" y="30818"/>
                  </a:cubicBezTo>
                  <a:cubicBezTo>
                    <a:pt x="31833" y="35144"/>
                    <a:pt x="28664" y="39884"/>
                    <a:pt x="26384" y="45087"/>
                  </a:cubicBezTo>
                  <a:cubicBezTo>
                    <a:pt x="22544" y="54000"/>
                    <a:pt x="20613" y="63671"/>
                    <a:pt x="20613" y="74117"/>
                  </a:cubicBezTo>
                  <a:cubicBezTo>
                    <a:pt x="20613" y="86989"/>
                    <a:pt x="22931" y="97740"/>
                    <a:pt x="27573" y="106413"/>
                  </a:cubicBezTo>
                  <a:cubicBezTo>
                    <a:pt x="32226" y="115086"/>
                    <a:pt x="38978" y="121506"/>
                    <a:pt x="47842" y="125700"/>
                  </a:cubicBezTo>
                  <a:cubicBezTo>
                    <a:pt x="56711" y="129900"/>
                    <a:pt x="66109" y="132011"/>
                    <a:pt x="76069" y="132011"/>
                  </a:cubicBezTo>
                  <a:cubicBezTo>
                    <a:pt x="84759" y="132011"/>
                    <a:pt x="93202" y="130402"/>
                    <a:pt x="101439" y="127206"/>
                  </a:cubicBezTo>
                  <a:cubicBezTo>
                    <a:pt x="109708" y="124053"/>
                    <a:pt x="115931" y="120655"/>
                    <a:pt x="120191" y="117033"/>
                  </a:cubicBezTo>
                  <a:lnTo>
                    <a:pt x="120191" y="90142"/>
                  </a:lnTo>
                  <a:lnTo>
                    <a:pt x="75797" y="90142"/>
                  </a:lnTo>
                  <a:close/>
                  <a:moveTo>
                    <a:pt x="166730" y="146771"/>
                  </a:moveTo>
                  <a:lnTo>
                    <a:pt x="166730" y="42240"/>
                  </a:lnTo>
                  <a:lnTo>
                    <a:pt x="183410" y="42240"/>
                  </a:lnTo>
                  <a:lnTo>
                    <a:pt x="183410" y="58064"/>
                  </a:lnTo>
                  <a:cubicBezTo>
                    <a:pt x="187659" y="50678"/>
                    <a:pt x="191603" y="45764"/>
                    <a:pt x="195224" y="43407"/>
                  </a:cubicBezTo>
                  <a:cubicBezTo>
                    <a:pt x="198824" y="41051"/>
                    <a:pt x="202795" y="39851"/>
                    <a:pt x="207126" y="39851"/>
                  </a:cubicBezTo>
                  <a:cubicBezTo>
                    <a:pt x="213388" y="39851"/>
                    <a:pt x="219721" y="41760"/>
                    <a:pt x="226190" y="45562"/>
                  </a:cubicBezTo>
                  <a:lnTo>
                    <a:pt x="219792" y="62035"/>
                  </a:lnTo>
                  <a:cubicBezTo>
                    <a:pt x="215286" y="59433"/>
                    <a:pt x="210748" y="58162"/>
                    <a:pt x="206210" y="58162"/>
                  </a:cubicBezTo>
                  <a:cubicBezTo>
                    <a:pt x="202130" y="58162"/>
                    <a:pt x="198508" y="59340"/>
                    <a:pt x="195268" y="61664"/>
                  </a:cubicBezTo>
                  <a:cubicBezTo>
                    <a:pt x="192028" y="64020"/>
                    <a:pt x="189748" y="67233"/>
                    <a:pt x="188373" y="71373"/>
                  </a:cubicBezTo>
                  <a:cubicBezTo>
                    <a:pt x="186301" y="77651"/>
                    <a:pt x="185275" y="84540"/>
                    <a:pt x="185275" y="92035"/>
                  </a:cubicBezTo>
                  <a:lnTo>
                    <a:pt x="185275" y="146771"/>
                  </a:lnTo>
                  <a:lnTo>
                    <a:pt x="166730" y="146771"/>
                  </a:lnTo>
                  <a:close/>
                  <a:moveTo>
                    <a:pt x="308985" y="146771"/>
                  </a:moveTo>
                  <a:lnTo>
                    <a:pt x="308985" y="131422"/>
                  </a:lnTo>
                  <a:cubicBezTo>
                    <a:pt x="300443" y="143248"/>
                    <a:pt x="288868" y="149128"/>
                    <a:pt x="274223" y="149128"/>
                  </a:cubicBezTo>
                  <a:cubicBezTo>
                    <a:pt x="267787" y="149128"/>
                    <a:pt x="261732" y="147950"/>
                    <a:pt x="256146" y="145604"/>
                  </a:cubicBezTo>
                  <a:cubicBezTo>
                    <a:pt x="250545" y="143248"/>
                    <a:pt x="246394" y="140259"/>
                    <a:pt x="243683" y="136697"/>
                  </a:cubicBezTo>
                  <a:cubicBezTo>
                    <a:pt x="240934" y="133097"/>
                    <a:pt x="239041" y="128739"/>
                    <a:pt x="237950" y="123562"/>
                  </a:cubicBezTo>
                  <a:cubicBezTo>
                    <a:pt x="237203" y="120066"/>
                    <a:pt x="236821" y="114557"/>
                    <a:pt x="236821" y="106986"/>
                  </a:cubicBezTo>
                  <a:lnTo>
                    <a:pt x="236821" y="42240"/>
                  </a:lnTo>
                  <a:lnTo>
                    <a:pt x="255366" y="42240"/>
                  </a:lnTo>
                  <a:lnTo>
                    <a:pt x="255366" y="100200"/>
                  </a:lnTo>
                  <a:cubicBezTo>
                    <a:pt x="255366" y="109473"/>
                    <a:pt x="255748" y="115686"/>
                    <a:pt x="256496" y="118915"/>
                  </a:cubicBezTo>
                  <a:cubicBezTo>
                    <a:pt x="257690" y="123590"/>
                    <a:pt x="260150" y="127211"/>
                    <a:pt x="263914" y="129906"/>
                  </a:cubicBezTo>
                  <a:cubicBezTo>
                    <a:pt x="267710" y="132562"/>
                    <a:pt x="272401" y="133877"/>
                    <a:pt x="277948" y="133877"/>
                  </a:cubicBezTo>
                  <a:cubicBezTo>
                    <a:pt x="283517" y="133877"/>
                    <a:pt x="288721" y="132524"/>
                    <a:pt x="293614" y="129808"/>
                  </a:cubicBezTo>
                  <a:cubicBezTo>
                    <a:pt x="298501" y="127091"/>
                    <a:pt x="301954" y="123360"/>
                    <a:pt x="303956" y="118686"/>
                  </a:cubicBezTo>
                  <a:cubicBezTo>
                    <a:pt x="305996" y="113984"/>
                    <a:pt x="307021" y="107166"/>
                    <a:pt x="307021" y="98264"/>
                  </a:cubicBezTo>
                  <a:lnTo>
                    <a:pt x="307021" y="42246"/>
                  </a:lnTo>
                  <a:lnTo>
                    <a:pt x="325561" y="42246"/>
                  </a:lnTo>
                  <a:lnTo>
                    <a:pt x="325561" y="146777"/>
                  </a:lnTo>
                  <a:lnTo>
                    <a:pt x="308985" y="146777"/>
                  </a:lnTo>
                  <a:close/>
                  <a:moveTo>
                    <a:pt x="354672" y="186819"/>
                  </a:moveTo>
                  <a:lnTo>
                    <a:pt x="354672" y="42240"/>
                  </a:lnTo>
                  <a:lnTo>
                    <a:pt x="371560" y="42240"/>
                  </a:lnTo>
                  <a:lnTo>
                    <a:pt x="371560" y="55811"/>
                  </a:lnTo>
                  <a:cubicBezTo>
                    <a:pt x="375541" y="50493"/>
                    <a:pt x="380042" y="46500"/>
                    <a:pt x="385082" y="43849"/>
                  </a:cubicBezTo>
                  <a:cubicBezTo>
                    <a:pt x="390078" y="41198"/>
                    <a:pt x="396160" y="39857"/>
                    <a:pt x="403311" y="39857"/>
                  </a:cubicBezTo>
                  <a:cubicBezTo>
                    <a:pt x="412676" y="39857"/>
                    <a:pt x="420902" y="42175"/>
                    <a:pt x="428047" y="46751"/>
                  </a:cubicBezTo>
                  <a:cubicBezTo>
                    <a:pt x="435214" y="51349"/>
                    <a:pt x="440609" y="57829"/>
                    <a:pt x="444231" y="66197"/>
                  </a:cubicBezTo>
                  <a:cubicBezTo>
                    <a:pt x="447896" y="74564"/>
                    <a:pt x="449718" y="83733"/>
                    <a:pt x="449718" y="93720"/>
                  </a:cubicBezTo>
                  <a:cubicBezTo>
                    <a:pt x="449718" y="104400"/>
                    <a:pt x="447716" y="114055"/>
                    <a:pt x="443669" y="122613"/>
                  </a:cubicBezTo>
                  <a:cubicBezTo>
                    <a:pt x="439654" y="131182"/>
                    <a:pt x="433813" y="137739"/>
                    <a:pt x="426144" y="142304"/>
                  </a:cubicBezTo>
                  <a:cubicBezTo>
                    <a:pt x="418474" y="146848"/>
                    <a:pt x="410418" y="149128"/>
                    <a:pt x="401969" y="149128"/>
                  </a:cubicBezTo>
                  <a:cubicBezTo>
                    <a:pt x="395767" y="149128"/>
                    <a:pt x="390252" y="147879"/>
                    <a:pt x="385327" y="145397"/>
                  </a:cubicBezTo>
                  <a:cubicBezTo>
                    <a:pt x="380407" y="142904"/>
                    <a:pt x="376387" y="139746"/>
                    <a:pt x="373223" y="135950"/>
                  </a:cubicBezTo>
                  <a:lnTo>
                    <a:pt x="373223" y="186819"/>
                  </a:lnTo>
                  <a:lnTo>
                    <a:pt x="354672" y="186819"/>
                  </a:lnTo>
                  <a:close/>
                  <a:moveTo>
                    <a:pt x="371461" y="95095"/>
                  </a:moveTo>
                  <a:cubicBezTo>
                    <a:pt x="371461" y="108535"/>
                    <a:pt x="374303" y="118479"/>
                    <a:pt x="380003" y="124937"/>
                  </a:cubicBezTo>
                  <a:cubicBezTo>
                    <a:pt x="385714" y="131357"/>
                    <a:pt x="392636" y="134586"/>
                    <a:pt x="400736" y="134586"/>
                  </a:cubicBezTo>
                  <a:cubicBezTo>
                    <a:pt x="408962" y="134586"/>
                    <a:pt x="416036" y="131259"/>
                    <a:pt x="421927" y="124566"/>
                  </a:cubicBezTo>
                  <a:cubicBezTo>
                    <a:pt x="427796" y="117917"/>
                    <a:pt x="430747" y="107602"/>
                    <a:pt x="430747" y="93617"/>
                  </a:cubicBezTo>
                  <a:cubicBezTo>
                    <a:pt x="430747" y="80280"/>
                    <a:pt x="427862" y="70326"/>
                    <a:pt x="422129" y="63682"/>
                  </a:cubicBezTo>
                  <a:cubicBezTo>
                    <a:pt x="416385" y="57066"/>
                    <a:pt x="409523" y="53733"/>
                    <a:pt x="401576" y="53733"/>
                  </a:cubicBezTo>
                  <a:cubicBezTo>
                    <a:pt x="393651" y="53733"/>
                    <a:pt x="386663" y="57257"/>
                    <a:pt x="380554" y="64320"/>
                  </a:cubicBezTo>
                  <a:cubicBezTo>
                    <a:pt x="374483" y="71373"/>
                    <a:pt x="371461" y="81649"/>
                    <a:pt x="371461" y="95095"/>
                  </a:cubicBezTo>
                  <a:moveTo>
                    <a:pt x="543526" y="133871"/>
                  </a:moveTo>
                  <a:cubicBezTo>
                    <a:pt x="536631" y="139440"/>
                    <a:pt x="530015" y="143384"/>
                    <a:pt x="523677" y="145697"/>
                  </a:cubicBezTo>
                  <a:cubicBezTo>
                    <a:pt x="517317" y="147982"/>
                    <a:pt x="510487" y="149128"/>
                    <a:pt x="503200" y="149128"/>
                  </a:cubicBezTo>
                  <a:cubicBezTo>
                    <a:pt x="491162" y="149128"/>
                    <a:pt x="481955" y="146335"/>
                    <a:pt x="475469" y="140722"/>
                  </a:cubicBezTo>
                  <a:cubicBezTo>
                    <a:pt x="469033" y="135120"/>
                    <a:pt x="465798" y="127920"/>
                    <a:pt x="465798" y="119226"/>
                  </a:cubicBezTo>
                  <a:cubicBezTo>
                    <a:pt x="465798" y="114082"/>
                    <a:pt x="466993" y="109413"/>
                    <a:pt x="469464" y="105186"/>
                  </a:cubicBezTo>
                  <a:cubicBezTo>
                    <a:pt x="471880" y="100948"/>
                    <a:pt x="475087" y="97549"/>
                    <a:pt x="479031" y="95002"/>
                  </a:cubicBezTo>
                  <a:cubicBezTo>
                    <a:pt x="483007" y="92444"/>
                    <a:pt x="487447" y="90502"/>
                    <a:pt x="492400" y="89188"/>
                  </a:cubicBezTo>
                  <a:cubicBezTo>
                    <a:pt x="496022" y="88282"/>
                    <a:pt x="501520" y="87366"/>
                    <a:pt x="508873" y="86531"/>
                  </a:cubicBezTo>
                  <a:cubicBezTo>
                    <a:pt x="523862" y="84824"/>
                    <a:pt x="534908" y="82806"/>
                    <a:pt x="541993" y="80422"/>
                  </a:cubicBezTo>
                  <a:cubicBezTo>
                    <a:pt x="542058" y="77995"/>
                    <a:pt x="542091" y="76457"/>
                    <a:pt x="542091" y="75808"/>
                  </a:cubicBezTo>
                  <a:cubicBezTo>
                    <a:pt x="542091" y="68591"/>
                    <a:pt x="540335" y="63480"/>
                    <a:pt x="536817" y="60562"/>
                  </a:cubicBezTo>
                  <a:cubicBezTo>
                    <a:pt x="532109" y="56526"/>
                    <a:pt x="525024" y="54540"/>
                    <a:pt x="515702" y="54540"/>
                  </a:cubicBezTo>
                  <a:cubicBezTo>
                    <a:pt x="506975" y="54540"/>
                    <a:pt x="500533" y="55991"/>
                    <a:pt x="496333" y="58909"/>
                  </a:cubicBezTo>
                  <a:cubicBezTo>
                    <a:pt x="492198" y="61838"/>
                    <a:pt x="489133" y="67004"/>
                    <a:pt x="487120" y="74444"/>
                  </a:cubicBezTo>
                  <a:lnTo>
                    <a:pt x="469000" y="72049"/>
                  </a:lnTo>
                  <a:cubicBezTo>
                    <a:pt x="470653" y="64658"/>
                    <a:pt x="473369" y="58647"/>
                    <a:pt x="477138" y="54109"/>
                  </a:cubicBezTo>
                  <a:cubicBezTo>
                    <a:pt x="480896" y="49538"/>
                    <a:pt x="486395" y="46015"/>
                    <a:pt x="493524" y="43560"/>
                  </a:cubicBezTo>
                  <a:cubicBezTo>
                    <a:pt x="500675" y="41106"/>
                    <a:pt x="508949" y="39862"/>
                    <a:pt x="518380" y="39862"/>
                  </a:cubicBezTo>
                  <a:cubicBezTo>
                    <a:pt x="527746" y="39862"/>
                    <a:pt x="535311" y="40931"/>
                    <a:pt x="541148" y="43015"/>
                  </a:cubicBezTo>
                  <a:cubicBezTo>
                    <a:pt x="546984" y="45131"/>
                    <a:pt x="551277" y="47755"/>
                    <a:pt x="554059" y="50940"/>
                  </a:cubicBezTo>
                  <a:cubicBezTo>
                    <a:pt x="556808" y="54142"/>
                    <a:pt x="558706" y="58140"/>
                    <a:pt x="559835" y="63011"/>
                  </a:cubicBezTo>
                  <a:cubicBezTo>
                    <a:pt x="560430" y="66038"/>
                    <a:pt x="560751" y="71482"/>
                    <a:pt x="560751" y="79342"/>
                  </a:cubicBezTo>
                  <a:lnTo>
                    <a:pt x="560751" y="102960"/>
                  </a:lnTo>
                  <a:cubicBezTo>
                    <a:pt x="560751" y="119455"/>
                    <a:pt x="561133" y="129879"/>
                    <a:pt x="561946" y="134215"/>
                  </a:cubicBezTo>
                  <a:cubicBezTo>
                    <a:pt x="562715" y="138579"/>
                    <a:pt x="564302" y="142773"/>
                    <a:pt x="566620" y="146777"/>
                  </a:cubicBezTo>
                  <a:lnTo>
                    <a:pt x="547229" y="146777"/>
                  </a:lnTo>
                  <a:cubicBezTo>
                    <a:pt x="545326" y="143111"/>
                    <a:pt x="544044" y="138808"/>
                    <a:pt x="543526" y="133871"/>
                  </a:cubicBezTo>
                  <a:moveTo>
                    <a:pt x="541988" y="94282"/>
                  </a:moveTo>
                  <a:cubicBezTo>
                    <a:pt x="535235" y="96939"/>
                    <a:pt x="525122" y="99164"/>
                    <a:pt x="511677" y="101002"/>
                  </a:cubicBezTo>
                  <a:cubicBezTo>
                    <a:pt x="504040" y="102044"/>
                    <a:pt x="498624" y="103217"/>
                    <a:pt x="495493" y="104526"/>
                  </a:cubicBezTo>
                  <a:cubicBezTo>
                    <a:pt x="492329" y="105840"/>
                    <a:pt x="489858" y="107755"/>
                    <a:pt x="488162" y="110313"/>
                  </a:cubicBezTo>
                  <a:cubicBezTo>
                    <a:pt x="486449" y="112839"/>
                    <a:pt x="485571" y="115620"/>
                    <a:pt x="485571" y="118713"/>
                  </a:cubicBezTo>
                  <a:cubicBezTo>
                    <a:pt x="485571" y="123453"/>
                    <a:pt x="487469" y="127380"/>
                    <a:pt x="491195" y="130544"/>
                  </a:cubicBezTo>
                  <a:cubicBezTo>
                    <a:pt x="494915" y="133664"/>
                    <a:pt x="500407" y="135240"/>
                    <a:pt x="507624" y="135240"/>
                  </a:cubicBezTo>
                  <a:cubicBezTo>
                    <a:pt x="514775" y="135240"/>
                    <a:pt x="521135" y="133762"/>
                    <a:pt x="526704" y="130779"/>
                  </a:cubicBezTo>
                  <a:cubicBezTo>
                    <a:pt x="532257" y="127784"/>
                    <a:pt x="536375" y="123688"/>
                    <a:pt x="538977" y="118517"/>
                  </a:cubicBezTo>
                  <a:cubicBezTo>
                    <a:pt x="540989" y="114513"/>
                    <a:pt x="541982" y="108600"/>
                    <a:pt x="541982" y="100800"/>
                  </a:cubicBezTo>
                  <a:lnTo>
                    <a:pt x="541982" y="94282"/>
                  </a:lnTo>
                  <a:close/>
                  <a:moveTo>
                    <a:pt x="649699" y="146771"/>
                  </a:moveTo>
                  <a:lnTo>
                    <a:pt x="649699" y="2455"/>
                  </a:lnTo>
                  <a:lnTo>
                    <a:pt x="706415" y="2455"/>
                  </a:lnTo>
                  <a:cubicBezTo>
                    <a:pt x="717963" y="2455"/>
                    <a:pt x="727214" y="3933"/>
                    <a:pt x="734179" y="6818"/>
                  </a:cubicBezTo>
                  <a:cubicBezTo>
                    <a:pt x="741177" y="9747"/>
                    <a:pt x="746643" y="14253"/>
                    <a:pt x="750587" y="20335"/>
                  </a:cubicBezTo>
                  <a:cubicBezTo>
                    <a:pt x="754519" y="26378"/>
                    <a:pt x="756532" y="32727"/>
                    <a:pt x="756532" y="39377"/>
                  </a:cubicBezTo>
                  <a:cubicBezTo>
                    <a:pt x="756532" y="45535"/>
                    <a:pt x="754765" y="51344"/>
                    <a:pt x="751247" y="56787"/>
                  </a:cubicBezTo>
                  <a:cubicBezTo>
                    <a:pt x="747761" y="62231"/>
                    <a:pt x="742459" y="66633"/>
                    <a:pt x="735385" y="69993"/>
                  </a:cubicBezTo>
                  <a:cubicBezTo>
                    <a:pt x="744527" y="72540"/>
                    <a:pt x="751536" y="76920"/>
                    <a:pt x="756456" y="83062"/>
                  </a:cubicBezTo>
                  <a:cubicBezTo>
                    <a:pt x="761376" y="89253"/>
                    <a:pt x="763841" y="96546"/>
                    <a:pt x="763841" y="104940"/>
                  </a:cubicBezTo>
                  <a:cubicBezTo>
                    <a:pt x="763841" y="111693"/>
                    <a:pt x="762341" y="117982"/>
                    <a:pt x="759347" y="123797"/>
                  </a:cubicBezTo>
                  <a:cubicBezTo>
                    <a:pt x="756352" y="129600"/>
                    <a:pt x="752654" y="134079"/>
                    <a:pt x="748257" y="137231"/>
                  </a:cubicBezTo>
                  <a:cubicBezTo>
                    <a:pt x="743867" y="140395"/>
                    <a:pt x="738341" y="142741"/>
                    <a:pt x="731725" y="144361"/>
                  </a:cubicBezTo>
                  <a:cubicBezTo>
                    <a:pt x="725108" y="145970"/>
                    <a:pt x="716981" y="146777"/>
                    <a:pt x="707337" y="146777"/>
                  </a:cubicBezTo>
                  <a:lnTo>
                    <a:pt x="649699" y="146777"/>
                  </a:lnTo>
                  <a:close/>
                  <a:moveTo>
                    <a:pt x="669712" y="63104"/>
                  </a:moveTo>
                  <a:lnTo>
                    <a:pt x="702406" y="63104"/>
                  </a:lnTo>
                  <a:cubicBezTo>
                    <a:pt x="711237" y="63104"/>
                    <a:pt x="717597" y="62537"/>
                    <a:pt x="721476" y="61418"/>
                  </a:cubicBezTo>
                  <a:cubicBezTo>
                    <a:pt x="726548" y="59978"/>
                    <a:pt x="730372" y="57595"/>
                    <a:pt x="732952" y="54235"/>
                  </a:cubicBezTo>
                  <a:cubicBezTo>
                    <a:pt x="735521" y="50875"/>
                    <a:pt x="736819" y="46675"/>
                    <a:pt x="736819" y="41635"/>
                  </a:cubicBezTo>
                  <a:cubicBezTo>
                    <a:pt x="736819" y="36862"/>
                    <a:pt x="735614" y="32624"/>
                    <a:pt x="733230" y="29002"/>
                  </a:cubicBezTo>
                  <a:cubicBezTo>
                    <a:pt x="730814" y="25336"/>
                    <a:pt x="727350" y="22855"/>
                    <a:pt x="722916" y="21513"/>
                  </a:cubicBezTo>
                  <a:cubicBezTo>
                    <a:pt x="718454" y="20166"/>
                    <a:pt x="710779" y="19489"/>
                    <a:pt x="699903" y="19489"/>
                  </a:cubicBezTo>
                  <a:lnTo>
                    <a:pt x="669712" y="19489"/>
                  </a:lnTo>
                  <a:lnTo>
                    <a:pt x="669712" y="63104"/>
                  </a:lnTo>
                  <a:close/>
                  <a:moveTo>
                    <a:pt x="669712" y="129737"/>
                  </a:moveTo>
                  <a:lnTo>
                    <a:pt x="707326" y="129737"/>
                  </a:lnTo>
                  <a:cubicBezTo>
                    <a:pt x="713806" y="129737"/>
                    <a:pt x="718345" y="129502"/>
                    <a:pt x="720952" y="129066"/>
                  </a:cubicBezTo>
                  <a:cubicBezTo>
                    <a:pt x="725556" y="128259"/>
                    <a:pt x="729390" y="126950"/>
                    <a:pt x="732488" y="125095"/>
                  </a:cubicBezTo>
                  <a:cubicBezTo>
                    <a:pt x="735576" y="123290"/>
                    <a:pt x="738112" y="120595"/>
                    <a:pt x="740114" y="117099"/>
                  </a:cubicBezTo>
                  <a:cubicBezTo>
                    <a:pt x="742083" y="113575"/>
                    <a:pt x="743108" y="109533"/>
                    <a:pt x="743108" y="104935"/>
                  </a:cubicBezTo>
                  <a:cubicBezTo>
                    <a:pt x="743108" y="99562"/>
                    <a:pt x="741668" y="94888"/>
                    <a:pt x="738772" y="90895"/>
                  </a:cubicBezTo>
                  <a:cubicBezTo>
                    <a:pt x="735897" y="86929"/>
                    <a:pt x="731888" y="84142"/>
                    <a:pt x="726745" y="82528"/>
                  </a:cubicBezTo>
                  <a:cubicBezTo>
                    <a:pt x="721639" y="80957"/>
                    <a:pt x="714259" y="80138"/>
                    <a:pt x="704648" y="80138"/>
                  </a:cubicBezTo>
                  <a:lnTo>
                    <a:pt x="669706" y="80138"/>
                  </a:lnTo>
                  <a:lnTo>
                    <a:pt x="669706" y="129737"/>
                  </a:lnTo>
                  <a:close/>
                  <a:moveTo>
                    <a:pt x="791365" y="146771"/>
                  </a:moveTo>
                  <a:lnTo>
                    <a:pt x="791365" y="2455"/>
                  </a:lnTo>
                  <a:lnTo>
                    <a:pt x="848360" y="2455"/>
                  </a:lnTo>
                  <a:cubicBezTo>
                    <a:pt x="858396" y="2455"/>
                    <a:pt x="866065" y="2918"/>
                    <a:pt x="871340" y="3835"/>
                  </a:cubicBezTo>
                  <a:cubicBezTo>
                    <a:pt x="878763" y="5007"/>
                    <a:pt x="884998" y="7260"/>
                    <a:pt x="890027" y="10587"/>
                  </a:cubicBezTo>
                  <a:cubicBezTo>
                    <a:pt x="895034" y="13876"/>
                    <a:pt x="899071" y="18546"/>
                    <a:pt x="902131" y="24496"/>
                  </a:cubicBezTo>
                  <a:cubicBezTo>
                    <a:pt x="905202" y="30475"/>
                    <a:pt x="906702" y="37031"/>
                    <a:pt x="906702" y="44187"/>
                  </a:cubicBezTo>
                  <a:cubicBezTo>
                    <a:pt x="906702" y="56449"/>
                    <a:pt x="902633" y="66857"/>
                    <a:pt x="894462" y="75366"/>
                  </a:cubicBezTo>
                  <a:cubicBezTo>
                    <a:pt x="886269" y="83842"/>
                    <a:pt x="871482" y="88102"/>
                    <a:pt x="850132" y="88102"/>
                  </a:cubicBezTo>
                  <a:lnTo>
                    <a:pt x="811356" y="88102"/>
                  </a:lnTo>
                  <a:lnTo>
                    <a:pt x="811356" y="146771"/>
                  </a:lnTo>
                  <a:lnTo>
                    <a:pt x="791365" y="146771"/>
                  </a:lnTo>
                  <a:close/>
                  <a:moveTo>
                    <a:pt x="811350" y="71073"/>
                  </a:moveTo>
                  <a:lnTo>
                    <a:pt x="850449" y="71073"/>
                  </a:lnTo>
                  <a:cubicBezTo>
                    <a:pt x="863349" y="71073"/>
                    <a:pt x="872545" y="68793"/>
                    <a:pt x="877956" y="64178"/>
                  </a:cubicBezTo>
                  <a:cubicBezTo>
                    <a:pt x="883378" y="59575"/>
                    <a:pt x="886084" y="53133"/>
                    <a:pt x="886084" y="44787"/>
                  </a:cubicBezTo>
                  <a:cubicBezTo>
                    <a:pt x="886084" y="38749"/>
                    <a:pt x="884507" y="33567"/>
                    <a:pt x="881300" y="29264"/>
                  </a:cubicBezTo>
                  <a:cubicBezTo>
                    <a:pt x="878093" y="24960"/>
                    <a:pt x="873914" y="22146"/>
                    <a:pt x="868667" y="20760"/>
                  </a:cubicBezTo>
                  <a:cubicBezTo>
                    <a:pt x="865291" y="19931"/>
                    <a:pt x="859100" y="19484"/>
                    <a:pt x="850023" y="19484"/>
                  </a:cubicBezTo>
                  <a:lnTo>
                    <a:pt x="811350" y="19484"/>
                  </a:lnTo>
                  <a:lnTo>
                    <a:pt x="811350" y="71073"/>
                  </a:lnTo>
                  <a:close/>
                  <a:moveTo>
                    <a:pt x="925395" y="100402"/>
                  </a:moveTo>
                  <a:lnTo>
                    <a:pt x="944251" y="98820"/>
                  </a:lnTo>
                  <a:cubicBezTo>
                    <a:pt x="945135" y="106042"/>
                    <a:pt x="947213" y="111960"/>
                    <a:pt x="950485" y="116591"/>
                  </a:cubicBezTo>
                  <a:cubicBezTo>
                    <a:pt x="953758" y="121239"/>
                    <a:pt x="958826" y="124964"/>
                    <a:pt x="965687" y="127822"/>
                  </a:cubicBezTo>
                  <a:cubicBezTo>
                    <a:pt x="972538" y="130680"/>
                    <a:pt x="980284" y="132088"/>
                    <a:pt x="988880" y="132088"/>
                  </a:cubicBezTo>
                  <a:cubicBezTo>
                    <a:pt x="996506" y="132088"/>
                    <a:pt x="1003231" y="131008"/>
                    <a:pt x="1009068" y="128864"/>
                  </a:cubicBezTo>
                  <a:cubicBezTo>
                    <a:pt x="1014915" y="126682"/>
                    <a:pt x="1019273" y="123726"/>
                    <a:pt x="1022131" y="119957"/>
                  </a:cubicBezTo>
                  <a:cubicBezTo>
                    <a:pt x="1024973" y="116166"/>
                    <a:pt x="1026413" y="112059"/>
                    <a:pt x="1026413" y="107591"/>
                  </a:cubicBezTo>
                  <a:cubicBezTo>
                    <a:pt x="1026413" y="103053"/>
                    <a:pt x="1025049" y="99120"/>
                    <a:pt x="1022268" y="95728"/>
                  </a:cubicBezTo>
                  <a:cubicBezTo>
                    <a:pt x="1019518" y="92329"/>
                    <a:pt x="1014980" y="89515"/>
                    <a:pt x="1008686" y="87218"/>
                  </a:cubicBezTo>
                  <a:cubicBezTo>
                    <a:pt x="1004606" y="85713"/>
                    <a:pt x="995666" y="83368"/>
                    <a:pt x="981762" y="80171"/>
                  </a:cubicBezTo>
                  <a:cubicBezTo>
                    <a:pt x="967902" y="76975"/>
                    <a:pt x="958144" y="73980"/>
                    <a:pt x="952591" y="71166"/>
                  </a:cubicBezTo>
                  <a:cubicBezTo>
                    <a:pt x="945380" y="67571"/>
                    <a:pt x="939996" y="63066"/>
                    <a:pt x="936440" y="57720"/>
                  </a:cubicBezTo>
                  <a:cubicBezTo>
                    <a:pt x="932922" y="52380"/>
                    <a:pt x="931165" y="46402"/>
                    <a:pt x="931165" y="39742"/>
                  </a:cubicBezTo>
                  <a:cubicBezTo>
                    <a:pt x="931165" y="32487"/>
                    <a:pt x="933309" y="25669"/>
                    <a:pt x="937635" y="19353"/>
                  </a:cubicBezTo>
                  <a:cubicBezTo>
                    <a:pt x="941960" y="13004"/>
                    <a:pt x="948298" y="8198"/>
                    <a:pt x="956611" y="4898"/>
                  </a:cubicBezTo>
                  <a:cubicBezTo>
                    <a:pt x="964940" y="1636"/>
                    <a:pt x="974169" y="0"/>
                    <a:pt x="984342" y="0"/>
                  </a:cubicBezTo>
                  <a:cubicBezTo>
                    <a:pt x="995562" y="0"/>
                    <a:pt x="1005402" y="1707"/>
                    <a:pt x="1014004" y="5171"/>
                  </a:cubicBezTo>
                  <a:cubicBezTo>
                    <a:pt x="1022546" y="8602"/>
                    <a:pt x="1029129" y="13680"/>
                    <a:pt x="1033744" y="20362"/>
                  </a:cubicBezTo>
                  <a:cubicBezTo>
                    <a:pt x="1038315" y="27049"/>
                    <a:pt x="1040819" y="34642"/>
                    <a:pt x="1041157" y="43107"/>
                  </a:cubicBezTo>
                  <a:lnTo>
                    <a:pt x="1021989" y="44487"/>
                  </a:lnTo>
                  <a:cubicBezTo>
                    <a:pt x="1020926" y="35378"/>
                    <a:pt x="1017440" y="28456"/>
                    <a:pt x="1011495" y="23826"/>
                  </a:cubicBezTo>
                  <a:cubicBezTo>
                    <a:pt x="1005549" y="19156"/>
                    <a:pt x="996795" y="16838"/>
                    <a:pt x="985182" y="16838"/>
                  </a:cubicBezTo>
                  <a:cubicBezTo>
                    <a:pt x="973067" y="16838"/>
                    <a:pt x="964280" y="18955"/>
                    <a:pt x="958716" y="23182"/>
                  </a:cubicBezTo>
                  <a:cubicBezTo>
                    <a:pt x="953186" y="27420"/>
                    <a:pt x="950409" y="32531"/>
                    <a:pt x="950409" y="38482"/>
                  </a:cubicBezTo>
                  <a:cubicBezTo>
                    <a:pt x="950409" y="43686"/>
                    <a:pt x="952378" y="47951"/>
                    <a:pt x="956289" y="51284"/>
                  </a:cubicBezTo>
                  <a:cubicBezTo>
                    <a:pt x="960167" y="54644"/>
                    <a:pt x="970182" y="58069"/>
                    <a:pt x="986437" y="61560"/>
                  </a:cubicBezTo>
                  <a:cubicBezTo>
                    <a:pt x="1002691" y="65084"/>
                    <a:pt x="1013846" y="68144"/>
                    <a:pt x="1019900" y="70773"/>
                  </a:cubicBezTo>
                  <a:cubicBezTo>
                    <a:pt x="1028709" y="74668"/>
                    <a:pt x="1035211" y="79566"/>
                    <a:pt x="1039406" y="85484"/>
                  </a:cubicBezTo>
                  <a:cubicBezTo>
                    <a:pt x="1043584" y="91429"/>
                    <a:pt x="1045657" y="98291"/>
                    <a:pt x="1045657" y="106015"/>
                  </a:cubicBezTo>
                  <a:cubicBezTo>
                    <a:pt x="1045657" y="113706"/>
                    <a:pt x="1043377" y="120933"/>
                    <a:pt x="1038762" y="127724"/>
                  </a:cubicBezTo>
                  <a:cubicBezTo>
                    <a:pt x="1034148" y="134499"/>
                    <a:pt x="1027531" y="139784"/>
                    <a:pt x="1018913" y="143581"/>
                  </a:cubicBezTo>
                  <a:cubicBezTo>
                    <a:pt x="1010295" y="147344"/>
                    <a:pt x="1000580" y="149226"/>
                    <a:pt x="989818" y="149226"/>
                  </a:cubicBezTo>
                  <a:cubicBezTo>
                    <a:pt x="976116" y="149226"/>
                    <a:pt x="964657" y="147344"/>
                    <a:pt x="955427" y="143515"/>
                  </a:cubicBezTo>
                  <a:cubicBezTo>
                    <a:pt x="946182" y="139719"/>
                    <a:pt x="938927" y="134002"/>
                    <a:pt x="933653" y="126339"/>
                  </a:cubicBezTo>
                  <a:cubicBezTo>
                    <a:pt x="928422" y="118719"/>
                    <a:pt x="925640" y="110046"/>
                    <a:pt x="925395" y="100402"/>
                  </a:cubicBezTo>
                </a:path>
              </a:pathLst>
            </a:custGeom>
            <a:solidFill>
              <a:srgbClr val="FFFFFF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27" name="Dowolny kształt: kształt 8">
              <a:extLst>
                <a:ext uri="{FF2B5EF4-FFF2-40B4-BE49-F238E27FC236}">
                  <a16:creationId xmlns:a16="http://schemas.microsoft.com/office/drawing/2014/main" id="{F46ED83F-577F-4523-84B4-DC09076A67F7}"/>
                </a:ext>
              </a:extLst>
            </p:cNvPr>
            <p:cNvSpPr/>
            <p:nvPr/>
          </p:nvSpPr>
          <p:spPr>
            <a:xfrm>
              <a:off x="471575" y="448747"/>
              <a:ext cx="491696" cy="330917"/>
            </a:xfrm>
            <a:custGeom>
              <a:avLst/>
              <a:gdLst>
                <a:gd name="connsiteX0" fmla="*/ 99448 w 491696"/>
                <a:gd name="connsiteY0" fmla="*/ 0 h 330917"/>
                <a:gd name="connsiteX1" fmla="*/ 491696 w 491696"/>
                <a:gd name="connsiteY1" fmla="*/ 0 h 330917"/>
                <a:gd name="connsiteX2" fmla="*/ 392243 w 491696"/>
                <a:gd name="connsiteY2" fmla="*/ 330918 h 330917"/>
                <a:gd name="connsiteX3" fmla="*/ 0 w 491696"/>
                <a:gd name="connsiteY3" fmla="*/ 330918 h 330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696" h="330917">
                  <a:moveTo>
                    <a:pt x="99448" y="0"/>
                  </a:moveTo>
                  <a:lnTo>
                    <a:pt x="491696" y="0"/>
                  </a:lnTo>
                  <a:lnTo>
                    <a:pt x="392243" y="330918"/>
                  </a:lnTo>
                  <a:lnTo>
                    <a:pt x="0" y="330918"/>
                  </a:lnTo>
                  <a:close/>
                </a:path>
              </a:pathLst>
            </a:custGeom>
            <a:solidFill>
              <a:schemeClr val="bg1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28" name="Dowolny kształt: kształt 9">
              <a:extLst>
                <a:ext uri="{FF2B5EF4-FFF2-40B4-BE49-F238E27FC236}">
                  <a16:creationId xmlns:a16="http://schemas.microsoft.com/office/drawing/2014/main" id="{AABAEF71-9B08-4C9E-BBE1-083171B3420F}"/>
                </a:ext>
              </a:extLst>
            </p:cNvPr>
            <p:cNvSpPr/>
            <p:nvPr/>
          </p:nvSpPr>
          <p:spPr>
            <a:xfrm>
              <a:off x="562028" y="486531"/>
              <a:ext cx="318426" cy="256577"/>
            </a:xfrm>
            <a:custGeom>
              <a:avLst/>
              <a:gdLst>
                <a:gd name="connsiteX0" fmla="*/ 281821 w 318426"/>
                <a:gd name="connsiteY0" fmla="*/ 164772 h 256577"/>
                <a:gd name="connsiteX1" fmla="*/ 281668 w 318426"/>
                <a:gd name="connsiteY1" fmla="*/ 71946 h 256577"/>
                <a:gd name="connsiteX2" fmla="*/ 210154 w 318426"/>
                <a:gd name="connsiteY2" fmla="*/ 31707 h 256577"/>
                <a:gd name="connsiteX3" fmla="*/ 159317 w 318426"/>
                <a:gd name="connsiteY3" fmla="*/ 41640 h 256577"/>
                <a:gd name="connsiteX4" fmla="*/ 156388 w 318426"/>
                <a:gd name="connsiteY4" fmla="*/ 33676 h 256577"/>
                <a:gd name="connsiteX5" fmla="*/ 206123 w 318426"/>
                <a:gd name="connsiteY5" fmla="*/ 16124 h 256577"/>
                <a:gd name="connsiteX6" fmla="*/ 313970 w 318426"/>
                <a:gd name="connsiteY6" fmla="*/ 47482 h 256577"/>
                <a:gd name="connsiteX7" fmla="*/ 318427 w 318426"/>
                <a:gd name="connsiteY7" fmla="*/ 75480 h 256577"/>
                <a:gd name="connsiteX8" fmla="*/ 318383 w 318426"/>
                <a:gd name="connsiteY8" fmla="*/ 163201 h 256577"/>
                <a:gd name="connsiteX9" fmla="*/ 279590 w 318426"/>
                <a:gd name="connsiteY9" fmla="*/ 216317 h 256577"/>
                <a:gd name="connsiteX10" fmla="*/ 189933 w 318426"/>
                <a:gd name="connsiteY10" fmla="*/ 256577 h 256577"/>
                <a:gd name="connsiteX11" fmla="*/ 189933 w 318426"/>
                <a:gd name="connsiteY11" fmla="*/ 256566 h 256577"/>
                <a:gd name="connsiteX12" fmla="*/ 122242 w 318426"/>
                <a:gd name="connsiteY12" fmla="*/ 218204 h 256577"/>
                <a:gd name="connsiteX13" fmla="*/ 0 w 318426"/>
                <a:gd name="connsiteY13" fmla="*/ 160806 h 256577"/>
                <a:gd name="connsiteX14" fmla="*/ 0 w 318426"/>
                <a:gd name="connsiteY14" fmla="*/ 57246 h 256577"/>
                <a:gd name="connsiteX15" fmla="*/ 31598 w 318426"/>
                <a:gd name="connsiteY15" fmla="*/ 14695 h 256577"/>
                <a:gd name="connsiteX16" fmla="*/ 117682 w 318426"/>
                <a:gd name="connsiteY16" fmla="*/ 6000 h 256577"/>
                <a:gd name="connsiteX17" fmla="*/ 185046 w 318426"/>
                <a:gd name="connsiteY17" fmla="*/ 0 h 256577"/>
                <a:gd name="connsiteX18" fmla="*/ 185046 w 318426"/>
                <a:gd name="connsiteY18" fmla="*/ 131 h 256577"/>
                <a:gd name="connsiteX19" fmla="*/ 187959 w 318426"/>
                <a:gd name="connsiteY19" fmla="*/ 5607 h 256577"/>
                <a:gd name="connsiteX20" fmla="*/ 187959 w 318426"/>
                <a:gd name="connsiteY20" fmla="*/ 5335 h 256577"/>
                <a:gd name="connsiteX21" fmla="*/ 114306 w 318426"/>
                <a:gd name="connsiteY21" fmla="*/ 22407 h 256577"/>
                <a:gd name="connsiteX22" fmla="*/ 46642 w 318426"/>
                <a:gd name="connsiteY22" fmla="*/ 34091 h 256577"/>
                <a:gd name="connsiteX23" fmla="*/ 38493 w 318426"/>
                <a:gd name="connsiteY23" fmla="*/ 76451 h 256577"/>
                <a:gd name="connsiteX24" fmla="*/ 38493 w 318426"/>
                <a:gd name="connsiteY24" fmla="*/ 132693 h 256577"/>
                <a:gd name="connsiteX25" fmla="*/ 64920 w 318426"/>
                <a:gd name="connsiteY25" fmla="*/ 180666 h 256577"/>
                <a:gd name="connsiteX26" fmla="*/ 123011 w 318426"/>
                <a:gd name="connsiteY26" fmla="*/ 189497 h 256577"/>
                <a:gd name="connsiteX27" fmla="*/ 191472 w 318426"/>
                <a:gd name="connsiteY27" fmla="*/ 225404 h 256577"/>
                <a:gd name="connsiteX28" fmla="*/ 191472 w 318426"/>
                <a:gd name="connsiteY28" fmla="*/ 225743 h 256577"/>
                <a:gd name="connsiteX29" fmla="*/ 228775 w 318426"/>
                <a:gd name="connsiteY29" fmla="*/ 209619 h 256577"/>
                <a:gd name="connsiteX30" fmla="*/ 281821 w 318426"/>
                <a:gd name="connsiteY30" fmla="*/ 164772 h 256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18426" h="256577">
                  <a:moveTo>
                    <a:pt x="281821" y="164772"/>
                  </a:moveTo>
                  <a:lnTo>
                    <a:pt x="281668" y="71946"/>
                  </a:lnTo>
                  <a:cubicBezTo>
                    <a:pt x="281134" y="35929"/>
                    <a:pt x="250348" y="30802"/>
                    <a:pt x="210154" y="31707"/>
                  </a:cubicBezTo>
                  <a:cubicBezTo>
                    <a:pt x="191624" y="32133"/>
                    <a:pt x="173559" y="36666"/>
                    <a:pt x="159317" y="41640"/>
                  </a:cubicBezTo>
                  <a:lnTo>
                    <a:pt x="156388" y="33676"/>
                  </a:lnTo>
                  <a:cubicBezTo>
                    <a:pt x="162524" y="28424"/>
                    <a:pt x="204061" y="16576"/>
                    <a:pt x="206123" y="16124"/>
                  </a:cubicBezTo>
                  <a:cubicBezTo>
                    <a:pt x="249186" y="6311"/>
                    <a:pt x="302701" y="14689"/>
                    <a:pt x="313970" y="47482"/>
                  </a:cubicBezTo>
                  <a:cubicBezTo>
                    <a:pt x="317030" y="56395"/>
                    <a:pt x="318432" y="66366"/>
                    <a:pt x="318427" y="75480"/>
                  </a:cubicBezTo>
                  <a:lnTo>
                    <a:pt x="318383" y="163201"/>
                  </a:lnTo>
                  <a:cubicBezTo>
                    <a:pt x="318547" y="183388"/>
                    <a:pt x="301468" y="205113"/>
                    <a:pt x="279590" y="216317"/>
                  </a:cubicBezTo>
                  <a:cubicBezTo>
                    <a:pt x="243595" y="234748"/>
                    <a:pt x="223883" y="230264"/>
                    <a:pt x="189933" y="256577"/>
                  </a:cubicBezTo>
                  <a:lnTo>
                    <a:pt x="189933" y="256566"/>
                  </a:lnTo>
                  <a:cubicBezTo>
                    <a:pt x="167619" y="229370"/>
                    <a:pt x="145517" y="222132"/>
                    <a:pt x="122242" y="218204"/>
                  </a:cubicBezTo>
                  <a:cubicBezTo>
                    <a:pt x="87284" y="212303"/>
                    <a:pt x="3818" y="210295"/>
                    <a:pt x="0" y="160806"/>
                  </a:cubicBezTo>
                  <a:lnTo>
                    <a:pt x="0" y="57246"/>
                  </a:lnTo>
                  <a:cubicBezTo>
                    <a:pt x="1489" y="42671"/>
                    <a:pt x="5002" y="28511"/>
                    <a:pt x="31598" y="14695"/>
                  </a:cubicBezTo>
                  <a:cubicBezTo>
                    <a:pt x="55697" y="2187"/>
                    <a:pt x="89149" y="-1238"/>
                    <a:pt x="117682" y="6000"/>
                  </a:cubicBezTo>
                  <a:cubicBezTo>
                    <a:pt x="135775" y="10369"/>
                    <a:pt x="169975" y="9993"/>
                    <a:pt x="185046" y="0"/>
                  </a:cubicBezTo>
                  <a:lnTo>
                    <a:pt x="185046" y="131"/>
                  </a:lnTo>
                  <a:lnTo>
                    <a:pt x="187959" y="5607"/>
                  </a:lnTo>
                  <a:lnTo>
                    <a:pt x="187959" y="5335"/>
                  </a:lnTo>
                  <a:cubicBezTo>
                    <a:pt x="165012" y="23116"/>
                    <a:pt x="146831" y="28931"/>
                    <a:pt x="114306" y="22407"/>
                  </a:cubicBezTo>
                  <a:cubicBezTo>
                    <a:pt x="89673" y="16042"/>
                    <a:pt x="56651" y="18311"/>
                    <a:pt x="46642" y="34091"/>
                  </a:cubicBezTo>
                  <a:cubicBezTo>
                    <a:pt x="38749" y="46522"/>
                    <a:pt x="40004" y="60764"/>
                    <a:pt x="38493" y="76451"/>
                  </a:cubicBezTo>
                  <a:lnTo>
                    <a:pt x="38493" y="132693"/>
                  </a:lnTo>
                  <a:cubicBezTo>
                    <a:pt x="40757" y="161373"/>
                    <a:pt x="39900" y="172408"/>
                    <a:pt x="64920" y="180666"/>
                  </a:cubicBezTo>
                  <a:cubicBezTo>
                    <a:pt x="86662" y="187844"/>
                    <a:pt x="114410" y="188008"/>
                    <a:pt x="123011" y="189497"/>
                  </a:cubicBezTo>
                  <a:cubicBezTo>
                    <a:pt x="123011" y="189497"/>
                    <a:pt x="161210" y="191892"/>
                    <a:pt x="191472" y="225404"/>
                  </a:cubicBezTo>
                  <a:lnTo>
                    <a:pt x="191472" y="225743"/>
                  </a:lnTo>
                  <a:cubicBezTo>
                    <a:pt x="204710" y="217964"/>
                    <a:pt x="212597" y="215401"/>
                    <a:pt x="228775" y="209619"/>
                  </a:cubicBezTo>
                  <a:cubicBezTo>
                    <a:pt x="253141" y="199828"/>
                    <a:pt x="280588" y="184266"/>
                    <a:pt x="281821" y="164772"/>
                  </a:cubicBezTo>
                </a:path>
              </a:pathLst>
            </a:custGeom>
            <a:solidFill>
              <a:schemeClr val="accent1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  <p:sp>
          <p:nvSpPr>
            <p:cNvPr id="29" name="Dowolny kształt: kształt 10">
              <a:extLst>
                <a:ext uri="{FF2B5EF4-FFF2-40B4-BE49-F238E27FC236}">
                  <a16:creationId xmlns:a16="http://schemas.microsoft.com/office/drawing/2014/main" id="{437E581B-F42B-4628-8654-52DC525EE881}"/>
                </a:ext>
              </a:extLst>
            </p:cNvPr>
            <p:cNvSpPr/>
            <p:nvPr/>
          </p:nvSpPr>
          <p:spPr>
            <a:xfrm>
              <a:off x="1023976" y="721143"/>
              <a:ext cx="1175028" cy="76472"/>
            </a:xfrm>
            <a:custGeom>
              <a:avLst/>
              <a:gdLst>
                <a:gd name="connsiteX0" fmla="*/ 1125779 w 1175028"/>
                <a:gd name="connsiteY0" fmla="*/ 41089 h 76472"/>
                <a:gd name="connsiteX1" fmla="*/ 1133470 w 1175028"/>
                <a:gd name="connsiteY1" fmla="*/ 40424 h 76472"/>
                <a:gd name="connsiteX2" fmla="*/ 1136072 w 1175028"/>
                <a:gd name="connsiteY2" fmla="*/ 47684 h 76472"/>
                <a:gd name="connsiteX3" fmla="*/ 1142284 w 1175028"/>
                <a:gd name="connsiteY3" fmla="*/ 52304 h 76472"/>
                <a:gd name="connsiteX4" fmla="*/ 1151786 w 1175028"/>
                <a:gd name="connsiteY4" fmla="*/ 54038 h 76472"/>
                <a:gd name="connsiteX5" fmla="*/ 1159990 w 1175028"/>
                <a:gd name="connsiteY5" fmla="*/ 52718 h 76472"/>
                <a:gd name="connsiteX6" fmla="*/ 1165346 w 1175028"/>
                <a:gd name="connsiteY6" fmla="*/ 49086 h 76472"/>
                <a:gd name="connsiteX7" fmla="*/ 1167157 w 1175028"/>
                <a:gd name="connsiteY7" fmla="*/ 44057 h 76472"/>
                <a:gd name="connsiteX8" fmla="*/ 1165434 w 1175028"/>
                <a:gd name="connsiteY8" fmla="*/ 39186 h 76472"/>
                <a:gd name="connsiteX9" fmla="*/ 1159903 w 1175028"/>
                <a:gd name="connsiteY9" fmla="*/ 35722 h 76472"/>
                <a:gd name="connsiteX10" fmla="*/ 1148846 w 1175028"/>
                <a:gd name="connsiteY10" fmla="*/ 32831 h 76472"/>
                <a:gd name="connsiteX11" fmla="*/ 1136923 w 1175028"/>
                <a:gd name="connsiteY11" fmla="*/ 29116 h 76472"/>
                <a:gd name="connsiteX12" fmla="*/ 1130274 w 1175028"/>
                <a:gd name="connsiteY12" fmla="*/ 23596 h 76472"/>
                <a:gd name="connsiteX13" fmla="*/ 1128114 w 1175028"/>
                <a:gd name="connsiteY13" fmla="*/ 16244 h 76472"/>
                <a:gd name="connsiteX14" fmla="*/ 1130786 w 1175028"/>
                <a:gd name="connsiteY14" fmla="*/ 7920 h 76472"/>
                <a:gd name="connsiteX15" fmla="*/ 1138575 w 1175028"/>
                <a:gd name="connsiteY15" fmla="*/ 1980 h 76472"/>
                <a:gd name="connsiteX16" fmla="*/ 1149877 w 1175028"/>
                <a:gd name="connsiteY16" fmla="*/ 0 h 76472"/>
                <a:gd name="connsiteX17" fmla="*/ 1162063 w 1175028"/>
                <a:gd name="connsiteY17" fmla="*/ 2144 h 76472"/>
                <a:gd name="connsiteX18" fmla="*/ 1170097 w 1175028"/>
                <a:gd name="connsiteY18" fmla="*/ 8335 h 76472"/>
                <a:gd name="connsiteX19" fmla="*/ 1173114 w 1175028"/>
                <a:gd name="connsiteY19" fmla="*/ 17656 h 76472"/>
                <a:gd name="connsiteX20" fmla="*/ 1165346 w 1175028"/>
                <a:gd name="connsiteY20" fmla="*/ 18229 h 76472"/>
                <a:gd name="connsiteX21" fmla="*/ 1161032 w 1175028"/>
                <a:gd name="connsiteY21" fmla="*/ 9736 h 76472"/>
                <a:gd name="connsiteX22" fmla="*/ 1150232 w 1175028"/>
                <a:gd name="connsiteY22" fmla="*/ 6840 h 76472"/>
                <a:gd name="connsiteX23" fmla="*/ 1139437 w 1175028"/>
                <a:gd name="connsiteY23" fmla="*/ 9486 h 76472"/>
                <a:gd name="connsiteX24" fmla="*/ 1136072 w 1175028"/>
                <a:gd name="connsiteY24" fmla="*/ 15753 h 76472"/>
                <a:gd name="connsiteX25" fmla="*/ 1138395 w 1175028"/>
                <a:gd name="connsiteY25" fmla="*/ 20940 h 76472"/>
                <a:gd name="connsiteX26" fmla="*/ 1150755 w 1175028"/>
                <a:gd name="connsiteY26" fmla="*/ 25156 h 76472"/>
                <a:gd name="connsiteX27" fmla="*/ 1164490 w 1175028"/>
                <a:gd name="connsiteY27" fmla="*/ 28942 h 76472"/>
                <a:gd name="connsiteX28" fmla="*/ 1172437 w 1175028"/>
                <a:gd name="connsiteY28" fmla="*/ 34964 h 76472"/>
                <a:gd name="connsiteX29" fmla="*/ 1175028 w 1175028"/>
                <a:gd name="connsiteY29" fmla="*/ 43375 h 76472"/>
                <a:gd name="connsiteX30" fmla="*/ 1172186 w 1175028"/>
                <a:gd name="connsiteY30" fmla="*/ 52211 h 76472"/>
                <a:gd name="connsiteX31" fmla="*/ 1164070 w 1175028"/>
                <a:gd name="connsiteY31" fmla="*/ 58718 h 76472"/>
                <a:gd name="connsiteX32" fmla="*/ 1152135 w 1175028"/>
                <a:gd name="connsiteY32" fmla="*/ 61031 h 76472"/>
                <a:gd name="connsiteX33" fmla="*/ 1138063 w 1175028"/>
                <a:gd name="connsiteY33" fmla="*/ 58718 h 76472"/>
                <a:gd name="connsiteX34" fmla="*/ 1129155 w 1175028"/>
                <a:gd name="connsiteY34" fmla="*/ 51709 h 76472"/>
                <a:gd name="connsiteX35" fmla="*/ 1125779 w 1175028"/>
                <a:gd name="connsiteY35" fmla="*/ 41089 h 76472"/>
                <a:gd name="connsiteX36" fmla="*/ 1079137 w 1175028"/>
                <a:gd name="connsiteY36" fmla="*/ 29040 h 76472"/>
                <a:gd name="connsiteX37" fmla="*/ 1095119 w 1175028"/>
                <a:gd name="connsiteY37" fmla="*/ 29040 h 76472"/>
                <a:gd name="connsiteX38" fmla="*/ 1106350 w 1175028"/>
                <a:gd name="connsiteY38" fmla="*/ 26231 h 76472"/>
                <a:gd name="connsiteX39" fmla="*/ 1109715 w 1175028"/>
                <a:gd name="connsiteY39" fmla="*/ 18316 h 76472"/>
                <a:gd name="connsiteX40" fmla="*/ 1107735 w 1175028"/>
                <a:gd name="connsiteY40" fmla="*/ 11962 h 76472"/>
                <a:gd name="connsiteX41" fmla="*/ 1102548 w 1175028"/>
                <a:gd name="connsiteY41" fmla="*/ 8498 h 76472"/>
                <a:gd name="connsiteX42" fmla="*/ 1094950 w 1175028"/>
                <a:gd name="connsiteY42" fmla="*/ 8002 h 76472"/>
                <a:gd name="connsiteX43" fmla="*/ 1079142 w 1175028"/>
                <a:gd name="connsiteY43" fmla="*/ 8002 h 76472"/>
                <a:gd name="connsiteX44" fmla="*/ 1079142 w 1175028"/>
                <a:gd name="connsiteY44" fmla="*/ 29040 h 76472"/>
                <a:gd name="connsiteX45" fmla="*/ 1070933 w 1175028"/>
                <a:gd name="connsiteY45" fmla="*/ 60055 h 76472"/>
                <a:gd name="connsiteX46" fmla="*/ 1070933 w 1175028"/>
                <a:gd name="connsiteY46" fmla="*/ 993 h 76472"/>
                <a:gd name="connsiteX47" fmla="*/ 1094252 w 1175028"/>
                <a:gd name="connsiteY47" fmla="*/ 993 h 76472"/>
                <a:gd name="connsiteX48" fmla="*/ 1103672 w 1175028"/>
                <a:gd name="connsiteY48" fmla="*/ 1565 h 76472"/>
                <a:gd name="connsiteX49" fmla="*/ 1111352 w 1175028"/>
                <a:gd name="connsiteY49" fmla="*/ 4293 h 76472"/>
                <a:gd name="connsiteX50" fmla="*/ 1116283 w 1175028"/>
                <a:gd name="connsiteY50" fmla="*/ 9982 h 76472"/>
                <a:gd name="connsiteX51" fmla="*/ 1118181 w 1175028"/>
                <a:gd name="connsiteY51" fmla="*/ 18066 h 76472"/>
                <a:gd name="connsiteX52" fmla="*/ 1113173 w 1175028"/>
                <a:gd name="connsiteY52" fmla="*/ 30851 h 76472"/>
                <a:gd name="connsiteX53" fmla="*/ 1095021 w 1175028"/>
                <a:gd name="connsiteY53" fmla="*/ 36049 h 76472"/>
                <a:gd name="connsiteX54" fmla="*/ 1079137 w 1175028"/>
                <a:gd name="connsiteY54" fmla="*/ 36049 h 76472"/>
                <a:gd name="connsiteX55" fmla="*/ 1079137 w 1175028"/>
                <a:gd name="connsiteY55" fmla="*/ 60049 h 76472"/>
                <a:gd name="connsiteX56" fmla="*/ 1070933 w 1175028"/>
                <a:gd name="connsiteY56" fmla="*/ 60049 h 76472"/>
                <a:gd name="connsiteX57" fmla="*/ 1021171 w 1175028"/>
                <a:gd name="connsiteY57" fmla="*/ 53046 h 76472"/>
                <a:gd name="connsiteX58" fmla="*/ 1036553 w 1175028"/>
                <a:gd name="connsiteY58" fmla="*/ 53046 h 76472"/>
                <a:gd name="connsiteX59" fmla="*/ 1042166 w 1175028"/>
                <a:gd name="connsiteY59" fmla="*/ 52800 h 76472"/>
                <a:gd name="connsiteX60" fmla="*/ 1046830 w 1175028"/>
                <a:gd name="connsiteY60" fmla="*/ 51142 h 76472"/>
                <a:gd name="connsiteX61" fmla="*/ 1050015 w 1175028"/>
                <a:gd name="connsiteY61" fmla="*/ 47929 h 76472"/>
                <a:gd name="connsiteX62" fmla="*/ 1051231 w 1175028"/>
                <a:gd name="connsiteY62" fmla="*/ 42900 h 76472"/>
                <a:gd name="connsiteX63" fmla="*/ 1049421 w 1175028"/>
                <a:gd name="connsiteY63" fmla="*/ 37200 h 76472"/>
                <a:gd name="connsiteX64" fmla="*/ 1044489 w 1175028"/>
                <a:gd name="connsiteY64" fmla="*/ 33736 h 76472"/>
                <a:gd name="connsiteX65" fmla="*/ 1035511 w 1175028"/>
                <a:gd name="connsiteY65" fmla="*/ 32744 h 76472"/>
                <a:gd name="connsiteX66" fmla="*/ 1021171 w 1175028"/>
                <a:gd name="connsiteY66" fmla="*/ 32744 h 76472"/>
                <a:gd name="connsiteX67" fmla="*/ 1021171 w 1175028"/>
                <a:gd name="connsiteY67" fmla="*/ 53046 h 76472"/>
                <a:gd name="connsiteX68" fmla="*/ 1021171 w 1175028"/>
                <a:gd name="connsiteY68" fmla="*/ 25816 h 76472"/>
                <a:gd name="connsiteX69" fmla="*/ 1034562 w 1175028"/>
                <a:gd name="connsiteY69" fmla="*/ 25816 h 76472"/>
                <a:gd name="connsiteX70" fmla="*/ 1042340 w 1175028"/>
                <a:gd name="connsiteY70" fmla="*/ 25167 h 76472"/>
                <a:gd name="connsiteX71" fmla="*/ 1047091 w 1175028"/>
                <a:gd name="connsiteY71" fmla="*/ 22195 h 76472"/>
                <a:gd name="connsiteX72" fmla="*/ 1048646 w 1175028"/>
                <a:gd name="connsiteY72" fmla="*/ 16996 h 76472"/>
                <a:gd name="connsiteX73" fmla="*/ 1047173 w 1175028"/>
                <a:gd name="connsiteY73" fmla="*/ 11880 h 76472"/>
                <a:gd name="connsiteX74" fmla="*/ 1042946 w 1175028"/>
                <a:gd name="connsiteY74" fmla="*/ 8825 h 76472"/>
                <a:gd name="connsiteX75" fmla="*/ 1033526 w 1175028"/>
                <a:gd name="connsiteY75" fmla="*/ 8002 h 76472"/>
                <a:gd name="connsiteX76" fmla="*/ 1021166 w 1175028"/>
                <a:gd name="connsiteY76" fmla="*/ 8002 h 76472"/>
                <a:gd name="connsiteX77" fmla="*/ 1021166 w 1175028"/>
                <a:gd name="connsiteY77" fmla="*/ 25816 h 76472"/>
                <a:gd name="connsiteX78" fmla="*/ 1012968 w 1175028"/>
                <a:gd name="connsiteY78" fmla="*/ 60055 h 76472"/>
                <a:gd name="connsiteX79" fmla="*/ 1012968 w 1175028"/>
                <a:gd name="connsiteY79" fmla="*/ 993 h 76472"/>
                <a:gd name="connsiteX80" fmla="*/ 1036204 w 1175028"/>
                <a:gd name="connsiteY80" fmla="*/ 993 h 76472"/>
                <a:gd name="connsiteX81" fmla="*/ 1047517 w 1175028"/>
                <a:gd name="connsiteY81" fmla="*/ 2804 h 76472"/>
                <a:gd name="connsiteX82" fmla="*/ 1054248 w 1175028"/>
                <a:gd name="connsiteY82" fmla="*/ 8335 h 76472"/>
                <a:gd name="connsiteX83" fmla="*/ 1056675 w 1175028"/>
                <a:gd name="connsiteY83" fmla="*/ 16091 h 76472"/>
                <a:gd name="connsiteX84" fmla="*/ 1054515 w 1175028"/>
                <a:gd name="connsiteY84" fmla="*/ 23258 h 76472"/>
                <a:gd name="connsiteX85" fmla="*/ 1048035 w 1175028"/>
                <a:gd name="connsiteY85" fmla="*/ 28626 h 76472"/>
                <a:gd name="connsiteX86" fmla="*/ 1056675 w 1175028"/>
                <a:gd name="connsiteY86" fmla="*/ 33982 h 76472"/>
                <a:gd name="connsiteX87" fmla="*/ 1059702 w 1175028"/>
                <a:gd name="connsiteY87" fmla="*/ 42900 h 76472"/>
                <a:gd name="connsiteX88" fmla="*/ 1057881 w 1175028"/>
                <a:gd name="connsiteY88" fmla="*/ 50646 h 76472"/>
                <a:gd name="connsiteX89" fmla="*/ 1053310 w 1175028"/>
                <a:gd name="connsiteY89" fmla="*/ 56177 h 76472"/>
                <a:gd name="connsiteX90" fmla="*/ 1046568 w 1175028"/>
                <a:gd name="connsiteY90" fmla="*/ 59062 h 76472"/>
                <a:gd name="connsiteX91" fmla="*/ 1036553 w 1175028"/>
                <a:gd name="connsiteY91" fmla="*/ 60055 h 76472"/>
                <a:gd name="connsiteX92" fmla="*/ 1012968 w 1175028"/>
                <a:gd name="connsiteY92" fmla="*/ 60055 h 76472"/>
                <a:gd name="connsiteX93" fmla="*/ 945156 w 1175028"/>
                <a:gd name="connsiteY93" fmla="*/ 60055 h 76472"/>
                <a:gd name="connsiteX94" fmla="*/ 945156 w 1175028"/>
                <a:gd name="connsiteY94" fmla="*/ 993 h 76472"/>
                <a:gd name="connsiteX95" fmla="*/ 952766 w 1175028"/>
                <a:gd name="connsiteY95" fmla="*/ 993 h 76472"/>
                <a:gd name="connsiteX96" fmla="*/ 952766 w 1175028"/>
                <a:gd name="connsiteY96" fmla="*/ 34647 h 76472"/>
                <a:gd name="connsiteX97" fmla="*/ 970727 w 1175028"/>
                <a:gd name="connsiteY97" fmla="*/ 17242 h 76472"/>
                <a:gd name="connsiteX98" fmla="*/ 980584 w 1175028"/>
                <a:gd name="connsiteY98" fmla="*/ 17242 h 76472"/>
                <a:gd name="connsiteX99" fmla="*/ 963473 w 1175028"/>
                <a:gd name="connsiteY99" fmla="*/ 33169 h 76472"/>
                <a:gd name="connsiteX100" fmla="*/ 982307 w 1175028"/>
                <a:gd name="connsiteY100" fmla="*/ 60060 h 76472"/>
                <a:gd name="connsiteX101" fmla="*/ 972975 w 1175028"/>
                <a:gd name="connsiteY101" fmla="*/ 60060 h 76472"/>
                <a:gd name="connsiteX102" fmla="*/ 958111 w 1175028"/>
                <a:gd name="connsiteY102" fmla="*/ 38198 h 76472"/>
                <a:gd name="connsiteX103" fmla="*/ 952766 w 1175028"/>
                <a:gd name="connsiteY103" fmla="*/ 43069 h 76472"/>
                <a:gd name="connsiteX104" fmla="*/ 952766 w 1175028"/>
                <a:gd name="connsiteY104" fmla="*/ 60060 h 76472"/>
                <a:gd name="connsiteX105" fmla="*/ 945156 w 1175028"/>
                <a:gd name="connsiteY105" fmla="*/ 60060 h 76472"/>
                <a:gd name="connsiteX106" fmla="*/ 897134 w 1175028"/>
                <a:gd name="connsiteY106" fmla="*/ 60055 h 76472"/>
                <a:gd name="connsiteX107" fmla="*/ 897134 w 1175028"/>
                <a:gd name="connsiteY107" fmla="*/ 17236 h 76472"/>
                <a:gd name="connsiteX108" fmla="*/ 903963 w 1175028"/>
                <a:gd name="connsiteY108" fmla="*/ 17236 h 76472"/>
                <a:gd name="connsiteX109" fmla="*/ 903963 w 1175028"/>
                <a:gd name="connsiteY109" fmla="*/ 23340 h 76472"/>
                <a:gd name="connsiteX110" fmla="*/ 918216 w 1175028"/>
                <a:gd name="connsiteY110" fmla="*/ 16331 h 76472"/>
                <a:gd name="connsiteX111" fmla="*/ 925640 w 1175028"/>
                <a:gd name="connsiteY111" fmla="*/ 17651 h 76472"/>
                <a:gd name="connsiteX112" fmla="*/ 930735 w 1175028"/>
                <a:gd name="connsiteY112" fmla="*/ 21371 h 76472"/>
                <a:gd name="connsiteX113" fmla="*/ 933162 w 1175028"/>
                <a:gd name="connsiteY113" fmla="*/ 26727 h 76472"/>
                <a:gd name="connsiteX114" fmla="*/ 933505 w 1175028"/>
                <a:gd name="connsiteY114" fmla="*/ 33736 h 76472"/>
                <a:gd name="connsiteX115" fmla="*/ 933505 w 1175028"/>
                <a:gd name="connsiteY115" fmla="*/ 60049 h 76472"/>
                <a:gd name="connsiteX116" fmla="*/ 925896 w 1175028"/>
                <a:gd name="connsiteY116" fmla="*/ 60049 h 76472"/>
                <a:gd name="connsiteX117" fmla="*/ 925896 w 1175028"/>
                <a:gd name="connsiteY117" fmla="*/ 33982 h 76472"/>
                <a:gd name="connsiteX118" fmla="*/ 925034 w 1175028"/>
                <a:gd name="connsiteY118" fmla="*/ 27382 h 76472"/>
                <a:gd name="connsiteX119" fmla="*/ 921925 w 1175028"/>
                <a:gd name="connsiteY119" fmla="*/ 23924 h 76472"/>
                <a:gd name="connsiteX120" fmla="*/ 916651 w 1175028"/>
                <a:gd name="connsiteY120" fmla="*/ 22604 h 76472"/>
                <a:gd name="connsiteX121" fmla="*/ 908278 w 1175028"/>
                <a:gd name="connsiteY121" fmla="*/ 25489 h 76472"/>
                <a:gd name="connsiteX122" fmla="*/ 904743 w 1175028"/>
                <a:gd name="connsiteY122" fmla="*/ 36698 h 76472"/>
                <a:gd name="connsiteX123" fmla="*/ 904743 w 1175028"/>
                <a:gd name="connsiteY123" fmla="*/ 60049 h 76472"/>
                <a:gd name="connsiteX124" fmla="*/ 897134 w 1175028"/>
                <a:gd name="connsiteY124" fmla="*/ 60049 h 76472"/>
                <a:gd name="connsiteX125" fmla="*/ 877700 w 1175028"/>
                <a:gd name="connsiteY125" fmla="*/ 38613 h 76472"/>
                <a:gd name="connsiteX126" fmla="*/ 865340 w 1175028"/>
                <a:gd name="connsiteY126" fmla="*/ 41329 h 76472"/>
                <a:gd name="connsiteX127" fmla="*/ 858691 w 1175028"/>
                <a:gd name="connsiteY127" fmla="*/ 42737 h 76472"/>
                <a:gd name="connsiteX128" fmla="*/ 855674 w 1175028"/>
                <a:gd name="connsiteY128" fmla="*/ 45126 h 76472"/>
                <a:gd name="connsiteX129" fmla="*/ 854632 w 1175028"/>
                <a:gd name="connsiteY129" fmla="*/ 48595 h 76472"/>
                <a:gd name="connsiteX130" fmla="*/ 856956 w 1175028"/>
                <a:gd name="connsiteY130" fmla="*/ 53378 h 76472"/>
                <a:gd name="connsiteX131" fmla="*/ 863616 w 1175028"/>
                <a:gd name="connsiteY131" fmla="*/ 55358 h 76472"/>
                <a:gd name="connsiteX132" fmla="*/ 871476 w 1175028"/>
                <a:gd name="connsiteY132" fmla="*/ 53537 h 76472"/>
                <a:gd name="connsiteX133" fmla="*/ 876483 w 1175028"/>
                <a:gd name="connsiteY133" fmla="*/ 48507 h 76472"/>
                <a:gd name="connsiteX134" fmla="*/ 877700 w 1175028"/>
                <a:gd name="connsiteY134" fmla="*/ 41247 h 76472"/>
                <a:gd name="connsiteX135" fmla="*/ 877700 w 1175028"/>
                <a:gd name="connsiteY135" fmla="*/ 38613 h 76472"/>
                <a:gd name="connsiteX136" fmla="*/ 878305 w 1175028"/>
                <a:gd name="connsiteY136" fmla="*/ 54769 h 76472"/>
                <a:gd name="connsiteX137" fmla="*/ 870189 w 1175028"/>
                <a:gd name="connsiteY137" fmla="*/ 59640 h 76472"/>
                <a:gd name="connsiteX138" fmla="*/ 861805 w 1175028"/>
                <a:gd name="connsiteY138" fmla="*/ 61047 h 76472"/>
                <a:gd name="connsiteX139" fmla="*/ 850492 w 1175028"/>
                <a:gd name="connsiteY139" fmla="*/ 57573 h 76472"/>
                <a:gd name="connsiteX140" fmla="*/ 846516 w 1175028"/>
                <a:gd name="connsiteY140" fmla="*/ 48753 h 76472"/>
                <a:gd name="connsiteX141" fmla="*/ 848071 w 1175028"/>
                <a:gd name="connsiteY141" fmla="*/ 43064 h 76472"/>
                <a:gd name="connsiteX142" fmla="*/ 851949 w 1175028"/>
                <a:gd name="connsiteY142" fmla="*/ 38858 h 76472"/>
                <a:gd name="connsiteX143" fmla="*/ 857403 w 1175028"/>
                <a:gd name="connsiteY143" fmla="*/ 36469 h 76472"/>
                <a:gd name="connsiteX144" fmla="*/ 864134 w 1175028"/>
                <a:gd name="connsiteY144" fmla="*/ 35389 h 76472"/>
                <a:gd name="connsiteX145" fmla="*/ 877694 w 1175028"/>
                <a:gd name="connsiteY145" fmla="*/ 32918 h 76472"/>
                <a:gd name="connsiteX146" fmla="*/ 877782 w 1175028"/>
                <a:gd name="connsiteY146" fmla="*/ 31015 h 76472"/>
                <a:gd name="connsiteX147" fmla="*/ 875622 w 1175028"/>
                <a:gd name="connsiteY147" fmla="*/ 24753 h 76472"/>
                <a:gd name="connsiteX148" fmla="*/ 866981 w 1175028"/>
                <a:gd name="connsiteY148" fmla="*/ 22271 h 76472"/>
                <a:gd name="connsiteX149" fmla="*/ 859045 w 1175028"/>
                <a:gd name="connsiteY149" fmla="*/ 24093 h 76472"/>
                <a:gd name="connsiteX150" fmla="*/ 855232 w 1175028"/>
                <a:gd name="connsiteY150" fmla="*/ 30442 h 76472"/>
                <a:gd name="connsiteX151" fmla="*/ 847809 w 1175028"/>
                <a:gd name="connsiteY151" fmla="*/ 29449 h 76472"/>
                <a:gd name="connsiteX152" fmla="*/ 851174 w 1175028"/>
                <a:gd name="connsiteY152" fmla="*/ 22107 h 76472"/>
                <a:gd name="connsiteX153" fmla="*/ 857927 w 1175028"/>
                <a:gd name="connsiteY153" fmla="*/ 17815 h 76472"/>
                <a:gd name="connsiteX154" fmla="*/ 868029 w 1175028"/>
                <a:gd name="connsiteY154" fmla="*/ 16336 h 76472"/>
                <a:gd name="connsiteX155" fmla="*/ 877351 w 1175028"/>
                <a:gd name="connsiteY155" fmla="*/ 17575 h 76472"/>
                <a:gd name="connsiteX156" fmla="*/ 882625 w 1175028"/>
                <a:gd name="connsiteY156" fmla="*/ 20875 h 76472"/>
                <a:gd name="connsiteX157" fmla="*/ 885042 w 1175028"/>
                <a:gd name="connsiteY157" fmla="*/ 25746 h 76472"/>
                <a:gd name="connsiteX158" fmla="*/ 885385 w 1175028"/>
                <a:gd name="connsiteY158" fmla="*/ 32427 h 76472"/>
                <a:gd name="connsiteX159" fmla="*/ 885385 w 1175028"/>
                <a:gd name="connsiteY159" fmla="*/ 42164 h 76472"/>
                <a:gd name="connsiteX160" fmla="*/ 885920 w 1175028"/>
                <a:gd name="connsiteY160" fmla="*/ 54949 h 76472"/>
                <a:gd name="connsiteX161" fmla="*/ 887818 w 1175028"/>
                <a:gd name="connsiteY161" fmla="*/ 60066 h 76472"/>
                <a:gd name="connsiteX162" fmla="*/ 879854 w 1175028"/>
                <a:gd name="connsiteY162" fmla="*/ 60066 h 76472"/>
                <a:gd name="connsiteX163" fmla="*/ 878305 w 1175028"/>
                <a:gd name="connsiteY163" fmla="*/ 54769 h 76472"/>
                <a:gd name="connsiteX164" fmla="*/ 800305 w 1175028"/>
                <a:gd name="connsiteY164" fmla="*/ 53046 h 76472"/>
                <a:gd name="connsiteX165" fmla="*/ 815676 w 1175028"/>
                <a:gd name="connsiteY165" fmla="*/ 53046 h 76472"/>
                <a:gd name="connsiteX166" fmla="*/ 821289 w 1175028"/>
                <a:gd name="connsiteY166" fmla="*/ 52800 h 76472"/>
                <a:gd name="connsiteX167" fmla="*/ 825963 w 1175028"/>
                <a:gd name="connsiteY167" fmla="*/ 51142 h 76472"/>
                <a:gd name="connsiteX168" fmla="*/ 829160 w 1175028"/>
                <a:gd name="connsiteY168" fmla="*/ 47929 h 76472"/>
                <a:gd name="connsiteX169" fmla="*/ 830365 w 1175028"/>
                <a:gd name="connsiteY169" fmla="*/ 42900 h 76472"/>
                <a:gd name="connsiteX170" fmla="*/ 828554 w 1175028"/>
                <a:gd name="connsiteY170" fmla="*/ 37200 h 76472"/>
                <a:gd name="connsiteX171" fmla="*/ 823623 w 1175028"/>
                <a:gd name="connsiteY171" fmla="*/ 33736 h 76472"/>
                <a:gd name="connsiteX172" fmla="*/ 814645 w 1175028"/>
                <a:gd name="connsiteY172" fmla="*/ 32744 h 76472"/>
                <a:gd name="connsiteX173" fmla="*/ 800305 w 1175028"/>
                <a:gd name="connsiteY173" fmla="*/ 32744 h 76472"/>
                <a:gd name="connsiteX174" fmla="*/ 800305 w 1175028"/>
                <a:gd name="connsiteY174" fmla="*/ 53046 h 76472"/>
                <a:gd name="connsiteX175" fmla="*/ 800305 w 1175028"/>
                <a:gd name="connsiteY175" fmla="*/ 25816 h 76472"/>
                <a:gd name="connsiteX176" fmla="*/ 813696 w 1175028"/>
                <a:gd name="connsiteY176" fmla="*/ 25816 h 76472"/>
                <a:gd name="connsiteX177" fmla="*/ 821474 w 1175028"/>
                <a:gd name="connsiteY177" fmla="*/ 25167 h 76472"/>
                <a:gd name="connsiteX178" fmla="*/ 826225 w 1175028"/>
                <a:gd name="connsiteY178" fmla="*/ 22195 h 76472"/>
                <a:gd name="connsiteX179" fmla="*/ 827780 w 1175028"/>
                <a:gd name="connsiteY179" fmla="*/ 16996 h 76472"/>
                <a:gd name="connsiteX180" fmla="*/ 826307 w 1175028"/>
                <a:gd name="connsiteY180" fmla="*/ 11880 h 76472"/>
                <a:gd name="connsiteX181" fmla="*/ 822069 w 1175028"/>
                <a:gd name="connsiteY181" fmla="*/ 8825 h 76472"/>
                <a:gd name="connsiteX182" fmla="*/ 812649 w 1175028"/>
                <a:gd name="connsiteY182" fmla="*/ 8002 h 76472"/>
                <a:gd name="connsiteX183" fmla="*/ 800299 w 1175028"/>
                <a:gd name="connsiteY183" fmla="*/ 8002 h 76472"/>
                <a:gd name="connsiteX184" fmla="*/ 800299 w 1175028"/>
                <a:gd name="connsiteY184" fmla="*/ 25816 h 76472"/>
                <a:gd name="connsiteX185" fmla="*/ 792101 w 1175028"/>
                <a:gd name="connsiteY185" fmla="*/ 60055 h 76472"/>
                <a:gd name="connsiteX186" fmla="*/ 792101 w 1175028"/>
                <a:gd name="connsiteY186" fmla="*/ 993 h 76472"/>
                <a:gd name="connsiteX187" fmla="*/ 815338 w 1175028"/>
                <a:gd name="connsiteY187" fmla="*/ 993 h 76472"/>
                <a:gd name="connsiteX188" fmla="*/ 826661 w 1175028"/>
                <a:gd name="connsiteY188" fmla="*/ 2804 h 76472"/>
                <a:gd name="connsiteX189" fmla="*/ 833392 w 1175028"/>
                <a:gd name="connsiteY189" fmla="*/ 8335 h 76472"/>
                <a:gd name="connsiteX190" fmla="*/ 835798 w 1175028"/>
                <a:gd name="connsiteY190" fmla="*/ 16091 h 76472"/>
                <a:gd name="connsiteX191" fmla="*/ 833643 w 1175028"/>
                <a:gd name="connsiteY191" fmla="*/ 23258 h 76472"/>
                <a:gd name="connsiteX192" fmla="*/ 827163 w 1175028"/>
                <a:gd name="connsiteY192" fmla="*/ 28626 h 76472"/>
                <a:gd name="connsiteX193" fmla="*/ 835792 w 1175028"/>
                <a:gd name="connsiteY193" fmla="*/ 33982 h 76472"/>
                <a:gd name="connsiteX194" fmla="*/ 838820 w 1175028"/>
                <a:gd name="connsiteY194" fmla="*/ 42900 h 76472"/>
                <a:gd name="connsiteX195" fmla="*/ 837009 w 1175028"/>
                <a:gd name="connsiteY195" fmla="*/ 50646 h 76472"/>
                <a:gd name="connsiteX196" fmla="*/ 832427 w 1175028"/>
                <a:gd name="connsiteY196" fmla="*/ 56177 h 76472"/>
                <a:gd name="connsiteX197" fmla="*/ 825696 w 1175028"/>
                <a:gd name="connsiteY197" fmla="*/ 59062 h 76472"/>
                <a:gd name="connsiteX198" fmla="*/ 815670 w 1175028"/>
                <a:gd name="connsiteY198" fmla="*/ 60055 h 76472"/>
                <a:gd name="connsiteX199" fmla="*/ 792101 w 1175028"/>
                <a:gd name="connsiteY199" fmla="*/ 60055 h 76472"/>
                <a:gd name="connsiteX200" fmla="*/ 748301 w 1175028"/>
                <a:gd name="connsiteY200" fmla="*/ 17242 h 76472"/>
                <a:gd name="connsiteX201" fmla="*/ 755899 w 1175028"/>
                <a:gd name="connsiteY201" fmla="*/ 17242 h 76472"/>
                <a:gd name="connsiteX202" fmla="*/ 755899 w 1175028"/>
                <a:gd name="connsiteY202" fmla="*/ 60060 h 76472"/>
                <a:gd name="connsiteX203" fmla="*/ 748301 w 1175028"/>
                <a:gd name="connsiteY203" fmla="*/ 60060 h 76472"/>
                <a:gd name="connsiteX204" fmla="*/ 748301 w 1175028"/>
                <a:gd name="connsiteY204" fmla="*/ 17242 h 76472"/>
                <a:gd name="connsiteX205" fmla="*/ 748301 w 1175028"/>
                <a:gd name="connsiteY205" fmla="*/ 993 h 76472"/>
                <a:gd name="connsiteX206" fmla="*/ 755899 w 1175028"/>
                <a:gd name="connsiteY206" fmla="*/ 993 h 76472"/>
                <a:gd name="connsiteX207" fmla="*/ 755899 w 1175028"/>
                <a:gd name="connsiteY207" fmla="*/ 9322 h 76472"/>
                <a:gd name="connsiteX208" fmla="*/ 748301 w 1175028"/>
                <a:gd name="connsiteY208" fmla="*/ 9322 h 76472"/>
                <a:gd name="connsiteX209" fmla="*/ 748301 w 1175028"/>
                <a:gd name="connsiteY209" fmla="*/ 993 h 76472"/>
                <a:gd name="connsiteX210" fmla="*/ 681963 w 1175028"/>
                <a:gd name="connsiteY210" fmla="*/ 34560 h 76472"/>
                <a:gd name="connsiteX211" fmla="*/ 707021 w 1175028"/>
                <a:gd name="connsiteY211" fmla="*/ 34560 h 76472"/>
                <a:gd name="connsiteX212" fmla="*/ 704168 w 1175028"/>
                <a:gd name="connsiteY212" fmla="*/ 26482 h 76472"/>
                <a:gd name="connsiteX213" fmla="*/ 694748 w 1175028"/>
                <a:gd name="connsiteY213" fmla="*/ 22271 h 76472"/>
                <a:gd name="connsiteX214" fmla="*/ 685939 w 1175028"/>
                <a:gd name="connsiteY214" fmla="*/ 25571 h 76472"/>
                <a:gd name="connsiteX215" fmla="*/ 681963 w 1175028"/>
                <a:gd name="connsiteY215" fmla="*/ 34560 h 76472"/>
                <a:gd name="connsiteX216" fmla="*/ 706923 w 1175028"/>
                <a:gd name="connsiteY216" fmla="*/ 46277 h 76472"/>
                <a:gd name="connsiteX217" fmla="*/ 714783 w 1175028"/>
                <a:gd name="connsiteY217" fmla="*/ 47187 h 76472"/>
                <a:gd name="connsiteX218" fmla="*/ 707877 w 1175028"/>
                <a:gd name="connsiteY218" fmla="*/ 57415 h 76472"/>
                <a:gd name="connsiteX219" fmla="*/ 695081 w 1175028"/>
                <a:gd name="connsiteY219" fmla="*/ 61047 h 76472"/>
                <a:gd name="connsiteX220" fmla="*/ 679454 w 1175028"/>
                <a:gd name="connsiteY220" fmla="*/ 55271 h 76472"/>
                <a:gd name="connsiteX221" fmla="*/ 673754 w 1175028"/>
                <a:gd name="connsiteY221" fmla="*/ 39022 h 76472"/>
                <a:gd name="connsiteX222" fmla="*/ 679541 w 1175028"/>
                <a:gd name="connsiteY222" fmla="*/ 22266 h 76472"/>
                <a:gd name="connsiteX223" fmla="*/ 694655 w 1175028"/>
                <a:gd name="connsiteY223" fmla="*/ 16331 h 76472"/>
                <a:gd name="connsiteX224" fmla="*/ 709334 w 1175028"/>
                <a:gd name="connsiteY224" fmla="*/ 22107 h 76472"/>
                <a:gd name="connsiteX225" fmla="*/ 715034 w 1175028"/>
                <a:gd name="connsiteY225" fmla="*/ 38607 h 76472"/>
                <a:gd name="connsiteX226" fmla="*/ 714946 w 1175028"/>
                <a:gd name="connsiteY226" fmla="*/ 40506 h 76472"/>
                <a:gd name="connsiteX227" fmla="*/ 681614 w 1175028"/>
                <a:gd name="connsiteY227" fmla="*/ 40506 h 76472"/>
                <a:gd name="connsiteX228" fmla="*/ 685759 w 1175028"/>
                <a:gd name="connsiteY228" fmla="*/ 51306 h 76472"/>
                <a:gd name="connsiteX229" fmla="*/ 695081 w 1175028"/>
                <a:gd name="connsiteY229" fmla="*/ 55015 h 76472"/>
                <a:gd name="connsiteX230" fmla="*/ 702248 w 1175028"/>
                <a:gd name="connsiteY230" fmla="*/ 52958 h 76472"/>
                <a:gd name="connsiteX231" fmla="*/ 706923 w 1175028"/>
                <a:gd name="connsiteY231" fmla="*/ 46277 h 76472"/>
                <a:gd name="connsiteX232" fmla="*/ 629102 w 1175028"/>
                <a:gd name="connsiteY232" fmla="*/ 60055 h 76472"/>
                <a:gd name="connsiteX233" fmla="*/ 629102 w 1175028"/>
                <a:gd name="connsiteY233" fmla="*/ 54197 h 76472"/>
                <a:gd name="connsiteX234" fmla="*/ 657613 w 1175028"/>
                <a:gd name="connsiteY234" fmla="*/ 22942 h 76472"/>
                <a:gd name="connsiteX235" fmla="*/ 649061 w 1175028"/>
                <a:gd name="connsiteY235" fmla="*/ 23187 h 76472"/>
                <a:gd name="connsiteX236" fmla="*/ 630750 w 1175028"/>
                <a:gd name="connsiteY236" fmla="*/ 23187 h 76472"/>
                <a:gd name="connsiteX237" fmla="*/ 630750 w 1175028"/>
                <a:gd name="connsiteY237" fmla="*/ 17242 h 76472"/>
                <a:gd name="connsiteX238" fmla="*/ 667377 w 1175028"/>
                <a:gd name="connsiteY238" fmla="*/ 17242 h 76472"/>
                <a:gd name="connsiteX239" fmla="*/ 667377 w 1175028"/>
                <a:gd name="connsiteY239" fmla="*/ 22026 h 76472"/>
                <a:gd name="connsiteX240" fmla="*/ 643110 w 1175028"/>
                <a:gd name="connsiteY240" fmla="*/ 49249 h 76472"/>
                <a:gd name="connsiteX241" fmla="*/ 638446 w 1175028"/>
                <a:gd name="connsiteY241" fmla="*/ 54197 h 76472"/>
                <a:gd name="connsiteX242" fmla="*/ 648024 w 1175028"/>
                <a:gd name="connsiteY242" fmla="*/ 53793 h 76472"/>
                <a:gd name="connsiteX243" fmla="*/ 668768 w 1175028"/>
                <a:gd name="connsiteY243" fmla="*/ 53793 h 76472"/>
                <a:gd name="connsiteX244" fmla="*/ 668768 w 1175028"/>
                <a:gd name="connsiteY244" fmla="*/ 60055 h 76472"/>
                <a:gd name="connsiteX245" fmla="*/ 629102 w 1175028"/>
                <a:gd name="connsiteY245" fmla="*/ 60055 h 76472"/>
                <a:gd name="connsiteX246" fmla="*/ 619088 w 1175028"/>
                <a:gd name="connsiteY246" fmla="*/ 44378 h 76472"/>
                <a:gd name="connsiteX247" fmla="*/ 626599 w 1175028"/>
                <a:gd name="connsiteY247" fmla="*/ 45289 h 76472"/>
                <a:gd name="connsiteX248" fmla="*/ 620293 w 1175028"/>
                <a:gd name="connsiteY248" fmla="*/ 56837 h 76472"/>
                <a:gd name="connsiteX249" fmla="*/ 607944 w 1175028"/>
                <a:gd name="connsiteY249" fmla="*/ 61042 h 76472"/>
                <a:gd name="connsiteX250" fmla="*/ 593168 w 1175028"/>
                <a:gd name="connsiteY250" fmla="*/ 55266 h 76472"/>
                <a:gd name="connsiteX251" fmla="*/ 587555 w 1175028"/>
                <a:gd name="connsiteY251" fmla="*/ 38847 h 76472"/>
                <a:gd name="connsiteX252" fmla="*/ 589971 w 1175028"/>
                <a:gd name="connsiteY252" fmla="*/ 26722 h 76472"/>
                <a:gd name="connsiteX253" fmla="*/ 597313 w 1175028"/>
                <a:gd name="connsiteY253" fmla="*/ 18878 h 76472"/>
                <a:gd name="connsiteX254" fmla="*/ 607944 w 1175028"/>
                <a:gd name="connsiteY254" fmla="*/ 16320 h 76472"/>
                <a:gd name="connsiteX255" fmla="*/ 619950 w 1175028"/>
                <a:gd name="connsiteY255" fmla="*/ 19784 h 76472"/>
                <a:gd name="connsiteX256" fmla="*/ 625906 w 1175028"/>
                <a:gd name="connsiteY256" fmla="*/ 29853 h 76472"/>
                <a:gd name="connsiteX257" fmla="*/ 618471 w 1175028"/>
                <a:gd name="connsiteY257" fmla="*/ 30922 h 76472"/>
                <a:gd name="connsiteX258" fmla="*/ 614762 w 1175028"/>
                <a:gd name="connsiteY258" fmla="*/ 24409 h 76472"/>
                <a:gd name="connsiteX259" fmla="*/ 608282 w 1175028"/>
                <a:gd name="connsiteY259" fmla="*/ 22255 h 76472"/>
                <a:gd name="connsiteX260" fmla="*/ 598950 w 1175028"/>
                <a:gd name="connsiteY260" fmla="*/ 26220 h 76472"/>
                <a:gd name="connsiteX261" fmla="*/ 595317 w 1175028"/>
                <a:gd name="connsiteY261" fmla="*/ 38602 h 76472"/>
                <a:gd name="connsiteX262" fmla="*/ 598862 w 1175028"/>
                <a:gd name="connsiteY262" fmla="*/ 51137 h 76472"/>
                <a:gd name="connsiteX263" fmla="*/ 607841 w 1175028"/>
                <a:gd name="connsiteY263" fmla="*/ 55009 h 76472"/>
                <a:gd name="connsiteX264" fmla="*/ 615275 w 1175028"/>
                <a:gd name="connsiteY264" fmla="*/ 52462 h 76472"/>
                <a:gd name="connsiteX265" fmla="*/ 619088 w 1175028"/>
                <a:gd name="connsiteY265" fmla="*/ 44378 h 76472"/>
                <a:gd name="connsiteX266" fmla="*/ 570531 w 1175028"/>
                <a:gd name="connsiteY266" fmla="*/ 993 h 76472"/>
                <a:gd name="connsiteX267" fmla="*/ 578140 w 1175028"/>
                <a:gd name="connsiteY267" fmla="*/ 993 h 76472"/>
                <a:gd name="connsiteX268" fmla="*/ 578140 w 1175028"/>
                <a:gd name="connsiteY268" fmla="*/ 60055 h 76472"/>
                <a:gd name="connsiteX269" fmla="*/ 570531 w 1175028"/>
                <a:gd name="connsiteY269" fmla="*/ 60055 h 76472"/>
                <a:gd name="connsiteX270" fmla="*/ 570531 w 1175028"/>
                <a:gd name="connsiteY270" fmla="*/ 993 h 76472"/>
                <a:gd name="connsiteX271" fmla="*/ 528384 w 1175028"/>
                <a:gd name="connsiteY271" fmla="*/ 34560 h 76472"/>
                <a:gd name="connsiteX272" fmla="*/ 553431 w 1175028"/>
                <a:gd name="connsiteY272" fmla="*/ 34560 h 76472"/>
                <a:gd name="connsiteX273" fmla="*/ 550579 w 1175028"/>
                <a:gd name="connsiteY273" fmla="*/ 26482 h 76472"/>
                <a:gd name="connsiteX274" fmla="*/ 541169 w 1175028"/>
                <a:gd name="connsiteY274" fmla="*/ 22271 h 76472"/>
                <a:gd name="connsiteX275" fmla="*/ 532360 w 1175028"/>
                <a:gd name="connsiteY275" fmla="*/ 25571 h 76472"/>
                <a:gd name="connsiteX276" fmla="*/ 528384 w 1175028"/>
                <a:gd name="connsiteY276" fmla="*/ 34560 h 76472"/>
                <a:gd name="connsiteX277" fmla="*/ 553355 w 1175028"/>
                <a:gd name="connsiteY277" fmla="*/ 46277 h 76472"/>
                <a:gd name="connsiteX278" fmla="*/ 561204 w 1175028"/>
                <a:gd name="connsiteY278" fmla="*/ 47187 h 76472"/>
                <a:gd name="connsiteX279" fmla="*/ 554288 w 1175028"/>
                <a:gd name="connsiteY279" fmla="*/ 57415 h 76472"/>
                <a:gd name="connsiteX280" fmla="*/ 541502 w 1175028"/>
                <a:gd name="connsiteY280" fmla="*/ 61047 h 76472"/>
                <a:gd name="connsiteX281" fmla="*/ 525875 w 1175028"/>
                <a:gd name="connsiteY281" fmla="*/ 55271 h 76472"/>
                <a:gd name="connsiteX282" fmla="*/ 520175 w 1175028"/>
                <a:gd name="connsiteY282" fmla="*/ 39022 h 76472"/>
                <a:gd name="connsiteX283" fmla="*/ 525962 w 1175028"/>
                <a:gd name="connsiteY283" fmla="*/ 22266 h 76472"/>
                <a:gd name="connsiteX284" fmla="*/ 541077 w 1175028"/>
                <a:gd name="connsiteY284" fmla="*/ 16331 h 76472"/>
                <a:gd name="connsiteX285" fmla="*/ 555755 w 1175028"/>
                <a:gd name="connsiteY285" fmla="*/ 22107 h 76472"/>
                <a:gd name="connsiteX286" fmla="*/ 561455 w 1175028"/>
                <a:gd name="connsiteY286" fmla="*/ 38607 h 76472"/>
                <a:gd name="connsiteX287" fmla="*/ 561368 w 1175028"/>
                <a:gd name="connsiteY287" fmla="*/ 40506 h 76472"/>
                <a:gd name="connsiteX288" fmla="*/ 528035 w 1175028"/>
                <a:gd name="connsiteY288" fmla="*/ 40506 h 76472"/>
                <a:gd name="connsiteX289" fmla="*/ 532180 w 1175028"/>
                <a:gd name="connsiteY289" fmla="*/ 51306 h 76472"/>
                <a:gd name="connsiteX290" fmla="*/ 541513 w 1175028"/>
                <a:gd name="connsiteY290" fmla="*/ 55015 h 76472"/>
                <a:gd name="connsiteX291" fmla="*/ 548691 w 1175028"/>
                <a:gd name="connsiteY291" fmla="*/ 52958 h 76472"/>
                <a:gd name="connsiteX292" fmla="*/ 553355 w 1175028"/>
                <a:gd name="connsiteY292" fmla="*/ 46277 h 76472"/>
                <a:gd name="connsiteX293" fmla="*/ 503500 w 1175028"/>
                <a:gd name="connsiteY293" fmla="*/ 17242 h 76472"/>
                <a:gd name="connsiteX294" fmla="*/ 511109 w 1175028"/>
                <a:gd name="connsiteY294" fmla="*/ 17242 h 76472"/>
                <a:gd name="connsiteX295" fmla="*/ 511109 w 1175028"/>
                <a:gd name="connsiteY295" fmla="*/ 60060 h 76472"/>
                <a:gd name="connsiteX296" fmla="*/ 503500 w 1175028"/>
                <a:gd name="connsiteY296" fmla="*/ 60060 h 76472"/>
                <a:gd name="connsiteX297" fmla="*/ 503500 w 1175028"/>
                <a:gd name="connsiteY297" fmla="*/ 17242 h 76472"/>
                <a:gd name="connsiteX298" fmla="*/ 503500 w 1175028"/>
                <a:gd name="connsiteY298" fmla="*/ 993 h 76472"/>
                <a:gd name="connsiteX299" fmla="*/ 511109 w 1175028"/>
                <a:gd name="connsiteY299" fmla="*/ 993 h 76472"/>
                <a:gd name="connsiteX300" fmla="*/ 511109 w 1175028"/>
                <a:gd name="connsiteY300" fmla="*/ 9322 h 76472"/>
                <a:gd name="connsiteX301" fmla="*/ 503500 w 1175028"/>
                <a:gd name="connsiteY301" fmla="*/ 9322 h 76472"/>
                <a:gd name="connsiteX302" fmla="*/ 503500 w 1175028"/>
                <a:gd name="connsiteY302" fmla="*/ 993 h 76472"/>
                <a:gd name="connsiteX303" fmla="*/ 456335 w 1175028"/>
                <a:gd name="connsiteY303" fmla="*/ 60055 h 76472"/>
                <a:gd name="connsiteX304" fmla="*/ 456335 w 1175028"/>
                <a:gd name="connsiteY304" fmla="*/ 54197 h 76472"/>
                <a:gd name="connsiteX305" fmla="*/ 484846 w 1175028"/>
                <a:gd name="connsiteY305" fmla="*/ 22942 h 76472"/>
                <a:gd name="connsiteX306" fmla="*/ 476304 w 1175028"/>
                <a:gd name="connsiteY306" fmla="*/ 23187 h 76472"/>
                <a:gd name="connsiteX307" fmla="*/ 457982 w 1175028"/>
                <a:gd name="connsiteY307" fmla="*/ 23187 h 76472"/>
                <a:gd name="connsiteX308" fmla="*/ 457982 w 1175028"/>
                <a:gd name="connsiteY308" fmla="*/ 17242 h 76472"/>
                <a:gd name="connsiteX309" fmla="*/ 494620 w 1175028"/>
                <a:gd name="connsiteY309" fmla="*/ 17242 h 76472"/>
                <a:gd name="connsiteX310" fmla="*/ 494620 w 1175028"/>
                <a:gd name="connsiteY310" fmla="*/ 22026 h 76472"/>
                <a:gd name="connsiteX311" fmla="*/ 470342 w 1175028"/>
                <a:gd name="connsiteY311" fmla="*/ 49249 h 76472"/>
                <a:gd name="connsiteX312" fmla="*/ 465684 w 1175028"/>
                <a:gd name="connsiteY312" fmla="*/ 54197 h 76472"/>
                <a:gd name="connsiteX313" fmla="*/ 475273 w 1175028"/>
                <a:gd name="connsiteY313" fmla="*/ 53793 h 76472"/>
                <a:gd name="connsiteX314" fmla="*/ 495995 w 1175028"/>
                <a:gd name="connsiteY314" fmla="*/ 53793 h 76472"/>
                <a:gd name="connsiteX315" fmla="*/ 495995 w 1175028"/>
                <a:gd name="connsiteY315" fmla="*/ 60055 h 76472"/>
                <a:gd name="connsiteX316" fmla="*/ 456335 w 1175028"/>
                <a:gd name="connsiteY316" fmla="*/ 60055 h 76472"/>
                <a:gd name="connsiteX317" fmla="*/ 417383 w 1175028"/>
                <a:gd name="connsiteY317" fmla="*/ 38689 h 76472"/>
                <a:gd name="connsiteX318" fmla="*/ 421016 w 1175028"/>
                <a:gd name="connsiteY318" fmla="*/ 50978 h 76472"/>
                <a:gd name="connsiteX319" fmla="*/ 429569 w 1175028"/>
                <a:gd name="connsiteY319" fmla="*/ 55015 h 76472"/>
                <a:gd name="connsiteX320" fmla="*/ 438029 w 1175028"/>
                <a:gd name="connsiteY320" fmla="*/ 51142 h 76472"/>
                <a:gd name="connsiteX321" fmla="*/ 441482 w 1175028"/>
                <a:gd name="connsiteY321" fmla="*/ 39262 h 76472"/>
                <a:gd name="connsiteX322" fmla="*/ 437947 w 1175028"/>
                <a:gd name="connsiteY322" fmla="*/ 26400 h 76472"/>
                <a:gd name="connsiteX323" fmla="*/ 429220 w 1175028"/>
                <a:gd name="connsiteY323" fmla="*/ 22266 h 76472"/>
                <a:gd name="connsiteX324" fmla="*/ 420749 w 1175028"/>
                <a:gd name="connsiteY324" fmla="*/ 26231 h 76472"/>
                <a:gd name="connsiteX325" fmla="*/ 417383 w 1175028"/>
                <a:gd name="connsiteY325" fmla="*/ 38689 h 76472"/>
                <a:gd name="connsiteX326" fmla="*/ 441313 w 1175028"/>
                <a:gd name="connsiteY326" fmla="*/ 60055 h 76472"/>
                <a:gd name="connsiteX327" fmla="*/ 441313 w 1175028"/>
                <a:gd name="connsiteY327" fmla="*/ 54611 h 76472"/>
                <a:gd name="connsiteX328" fmla="*/ 428784 w 1175028"/>
                <a:gd name="connsiteY328" fmla="*/ 61047 h 76472"/>
                <a:gd name="connsiteX329" fmla="*/ 418938 w 1175028"/>
                <a:gd name="connsiteY329" fmla="*/ 58162 h 76472"/>
                <a:gd name="connsiteX330" fmla="*/ 412022 w 1175028"/>
                <a:gd name="connsiteY330" fmla="*/ 50318 h 76472"/>
                <a:gd name="connsiteX331" fmla="*/ 409518 w 1175028"/>
                <a:gd name="connsiteY331" fmla="*/ 38689 h 76472"/>
                <a:gd name="connsiteX332" fmla="*/ 411765 w 1175028"/>
                <a:gd name="connsiteY332" fmla="*/ 27055 h 76472"/>
                <a:gd name="connsiteX333" fmla="*/ 418507 w 1175028"/>
                <a:gd name="connsiteY333" fmla="*/ 19058 h 76472"/>
                <a:gd name="connsiteX334" fmla="*/ 428511 w 1175028"/>
                <a:gd name="connsiteY334" fmla="*/ 16331 h 76472"/>
                <a:gd name="connsiteX335" fmla="*/ 435689 w 1175028"/>
                <a:gd name="connsiteY335" fmla="*/ 17907 h 76472"/>
                <a:gd name="connsiteX336" fmla="*/ 440865 w 1175028"/>
                <a:gd name="connsiteY336" fmla="*/ 22189 h 76472"/>
                <a:gd name="connsiteX337" fmla="*/ 440865 w 1175028"/>
                <a:gd name="connsiteY337" fmla="*/ 993 h 76472"/>
                <a:gd name="connsiteX338" fmla="*/ 448398 w 1175028"/>
                <a:gd name="connsiteY338" fmla="*/ 993 h 76472"/>
                <a:gd name="connsiteX339" fmla="*/ 448398 w 1175028"/>
                <a:gd name="connsiteY339" fmla="*/ 60055 h 76472"/>
                <a:gd name="connsiteX340" fmla="*/ 441313 w 1175028"/>
                <a:gd name="connsiteY340" fmla="*/ 60055 h 76472"/>
                <a:gd name="connsiteX341" fmla="*/ 393023 w 1175028"/>
                <a:gd name="connsiteY341" fmla="*/ 36960 h 76472"/>
                <a:gd name="connsiteX342" fmla="*/ 387591 w 1175028"/>
                <a:gd name="connsiteY342" fmla="*/ 41329 h 76472"/>
                <a:gd name="connsiteX343" fmla="*/ 387591 w 1175028"/>
                <a:gd name="connsiteY343" fmla="*/ 34980 h 76472"/>
                <a:gd name="connsiteX344" fmla="*/ 393023 w 1175028"/>
                <a:gd name="connsiteY344" fmla="*/ 30524 h 76472"/>
                <a:gd name="connsiteX345" fmla="*/ 393023 w 1175028"/>
                <a:gd name="connsiteY345" fmla="*/ 993 h 76472"/>
                <a:gd name="connsiteX346" fmla="*/ 400545 w 1175028"/>
                <a:gd name="connsiteY346" fmla="*/ 993 h 76472"/>
                <a:gd name="connsiteX347" fmla="*/ 400545 w 1175028"/>
                <a:gd name="connsiteY347" fmla="*/ 24420 h 76472"/>
                <a:gd name="connsiteX348" fmla="*/ 406245 w 1175028"/>
                <a:gd name="connsiteY348" fmla="*/ 19795 h 76472"/>
                <a:gd name="connsiteX349" fmla="*/ 406245 w 1175028"/>
                <a:gd name="connsiteY349" fmla="*/ 26144 h 76472"/>
                <a:gd name="connsiteX350" fmla="*/ 400545 w 1175028"/>
                <a:gd name="connsiteY350" fmla="*/ 30769 h 76472"/>
                <a:gd name="connsiteX351" fmla="*/ 400545 w 1175028"/>
                <a:gd name="connsiteY351" fmla="*/ 60055 h 76472"/>
                <a:gd name="connsiteX352" fmla="*/ 393023 w 1175028"/>
                <a:gd name="connsiteY352" fmla="*/ 60055 h 76472"/>
                <a:gd name="connsiteX353" fmla="*/ 393023 w 1175028"/>
                <a:gd name="connsiteY353" fmla="*/ 36960 h 76472"/>
                <a:gd name="connsiteX354" fmla="*/ 359080 w 1175028"/>
                <a:gd name="connsiteY354" fmla="*/ 11962 h 76472"/>
                <a:gd name="connsiteX355" fmla="*/ 364692 w 1175028"/>
                <a:gd name="connsiteY355" fmla="*/ 665 h 76472"/>
                <a:gd name="connsiteX356" fmla="*/ 374620 w 1175028"/>
                <a:gd name="connsiteY356" fmla="*/ 665 h 76472"/>
                <a:gd name="connsiteX357" fmla="*/ 365298 w 1175028"/>
                <a:gd name="connsiteY357" fmla="*/ 11962 h 76472"/>
                <a:gd name="connsiteX358" fmla="*/ 359080 w 1175028"/>
                <a:gd name="connsiteY358" fmla="*/ 11962 h 76472"/>
                <a:gd name="connsiteX359" fmla="*/ 350090 w 1175028"/>
                <a:gd name="connsiteY359" fmla="*/ 38689 h 76472"/>
                <a:gd name="connsiteX360" fmla="*/ 353810 w 1175028"/>
                <a:gd name="connsiteY360" fmla="*/ 50978 h 76472"/>
                <a:gd name="connsiteX361" fmla="*/ 363231 w 1175028"/>
                <a:gd name="connsiteY361" fmla="*/ 55015 h 76472"/>
                <a:gd name="connsiteX362" fmla="*/ 372651 w 1175028"/>
                <a:gd name="connsiteY362" fmla="*/ 50978 h 76472"/>
                <a:gd name="connsiteX363" fmla="*/ 376452 w 1175028"/>
                <a:gd name="connsiteY363" fmla="*/ 38438 h 76472"/>
                <a:gd name="connsiteX364" fmla="*/ 372651 w 1175028"/>
                <a:gd name="connsiteY364" fmla="*/ 26400 h 76472"/>
                <a:gd name="connsiteX365" fmla="*/ 363231 w 1175028"/>
                <a:gd name="connsiteY365" fmla="*/ 22266 h 76472"/>
                <a:gd name="connsiteX366" fmla="*/ 353810 w 1175028"/>
                <a:gd name="connsiteY366" fmla="*/ 26400 h 76472"/>
                <a:gd name="connsiteX367" fmla="*/ 350090 w 1175028"/>
                <a:gd name="connsiteY367" fmla="*/ 38689 h 76472"/>
                <a:gd name="connsiteX368" fmla="*/ 342236 w 1175028"/>
                <a:gd name="connsiteY368" fmla="*/ 38689 h 76472"/>
                <a:gd name="connsiteX369" fmla="*/ 349152 w 1175028"/>
                <a:gd name="connsiteY369" fmla="*/ 21044 h 76472"/>
                <a:gd name="connsiteX370" fmla="*/ 363225 w 1175028"/>
                <a:gd name="connsiteY370" fmla="*/ 16336 h 76472"/>
                <a:gd name="connsiteX371" fmla="*/ 378340 w 1175028"/>
                <a:gd name="connsiteY371" fmla="*/ 22113 h 76472"/>
                <a:gd name="connsiteX372" fmla="*/ 384209 w 1175028"/>
                <a:gd name="connsiteY372" fmla="*/ 38040 h 76472"/>
                <a:gd name="connsiteX373" fmla="*/ 381618 w 1175028"/>
                <a:gd name="connsiteY373" fmla="*/ 51071 h 76472"/>
                <a:gd name="connsiteX374" fmla="*/ 374107 w 1175028"/>
                <a:gd name="connsiteY374" fmla="*/ 58413 h 76472"/>
                <a:gd name="connsiteX375" fmla="*/ 363220 w 1175028"/>
                <a:gd name="connsiteY375" fmla="*/ 61053 h 76472"/>
                <a:gd name="connsiteX376" fmla="*/ 348018 w 1175028"/>
                <a:gd name="connsiteY376" fmla="*/ 55277 h 76472"/>
                <a:gd name="connsiteX377" fmla="*/ 342236 w 1175028"/>
                <a:gd name="connsiteY377" fmla="*/ 38689 h 76472"/>
                <a:gd name="connsiteX378" fmla="*/ 303967 w 1175028"/>
                <a:gd name="connsiteY378" fmla="*/ 38935 h 76472"/>
                <a:gd name="connsiteX379" fmla="*/ 307419 w 1175028"/>
                <a:gd name="connsiteY379" fmla="*/ 51142 h 76472"/>
                <a:gd name="connsiteX380" fmla="*/ 315890 w 1175028"/>
                <a:gd name="connsiteY380" fmla="*/ 55015 h 76472"/>
                <a:gd name="connsiteX381" fmla="*/ 324618 w 1175028"/>
                <a:gd name="connsiteY381" fmla="*/ 50978 h 76472"/>
                <a:gd name="connsiteX382" fmla="*/ 328163 w 1175028"/>
                <a:gd name="connsiteY382" fmla="*/ 38280 h 76472"/>
                <a:gd name="connsiteX383" fmla="*/ 324699 w 1175028"/>
                <a:gd name="connsiteY383" fmla="*/ 26073 h 76472"/>
                <a:gd name="connsiteX384" fmla="*/ 316239 w 1175028"/>
                <a:gd name="connsiteY384" fmla="*/ 21949 h 76472"/>
                <a:gd name="connsiteX385" fmla="*/ 307676 w 1175028"/>
                <a:gd name="connsiteY385" fmla="*/ 26318 h 76472"/>
                <a:gd name="connsiteX386" fmla="*/ 303967 w 1175028"/>
                <a:gd name="connsiteY386" fmla="*/ 38935 h 76472"/>
                <a:gd name="connsiteX387" fmla="*/ 297050 w 1175028"/>
                <a:gd name="connsiteY387" fmla="*/ 76473 h 76472"/>
                <a:gd name="connsiteX388" fmla="*/ 297050 w 1175028"/>
                <a:gd name="connsiteY388" fmla="*/ 17242 h 76472"/>
                <a:gd name="connsiteX389" fmla="*/ 303967 w 1175028"/>
                <a:gd name="connsiteY389" fmla="*/ 17242 h 76472"/>
                <a:gd name="connsiteX390" fmla="*/ 303967 w 1175028"/>
                <a:gd name="connsiteY390" fmla="*/ 22855 h 76472"/>
                <a:gd name="connsiteX391" fmla="*/ 309498 w 1175028"/>
                <a:gd name="connsiteY391" fmla="*/ 17913 h 76472"/>
                <a:gd name="connsiteX392" fmla="*/ 316927 w 1175028"/>
                <a:gd name="connsiteY392" fmla="*/ 16336 h 76472"/>
                <a:gd name="connsiteX393" fmla="*/ 327121 w 1175028"/>
                <a:gd name="connsiteY393" fmla="*/ 19140 h 76472"/>
                <a:gd name="connsiteX394" fmla="*/ 333694 w 1175028"/>
                <a:gd name="connsiteY394" fmla="*/ 27060 h 76472"/>
                <a:gd name="connsiteX395" fmla="*/ 335930 w 1175028"/>
                <a:gd name="connsiteY395" fmla="*/ 38362 h 76472"/>
                <a:gd name="connsiteX396" fmla="*/ 333514 w 1175028"/>
                <a:gd name="connsiteY396" fmla="*/ 50155 h 76472"/>
                <a:gd name="connsiteX397" fmla="*/ 326347 w 1175028"/>
                <a:gd name="connsiteY397" fmla="*/ 58244 h 76472"/>
                <a:gd name="connsiteX398" fmla="*/ 316419 w 1175028"/>
                <a:gd name="connsiteY398" fmla="*/ 61047 h 76472"/>
                <a:gd name="connsiteX399" fmla="*/ 309590 w 1175028"/>
                <a:gd name="connsiteY399" fmla="*/ 59482 h 76472"/>
                <a:gd name="connsiteX400" fmla="*/ 304659 w 1175028"/>
                <a:gd name="connsiteY400" fmla="*/ 55604 h 76472"/>
                <a:gd name="connsiteX401" fmla="*/ 304659 w 1175028"/>
                <a:gd name="connsiteY401" fmla="*/ 76473 h 76472"/>
                <a:gd name="connsiteX402" fmla="*/ 297050 w 1175028"/>
                <a:gd name="connsiteY402" fmla="*/ 76473 h 76472"/>
                <a:gd name="connsiteX403" fmla="*/ 237628 w 1175028"/>
                <a:gd name="connsiteY403" fmla="*/ 41089 h 76472"/>
                <a:gd name="connsiteX404" fmla="*/ 245319 w 1175028"/>
                <a:gd name="connsiteY404" fmla="*/ 40424 h 76472"/>
                <a:gd name="connsiteX405" fmla="*/ 247910 w 1175028"/>
                <a:gd name="connsiteY405" fmla="*/ 47684 h 76472"/>
                <a:gd name="connsiteX406" fmla="*/ 254128 w 1175028"/>
                <a:gd name="connsiteY406" fmla="*/ 52304 h 76472"/>
                <a:gd name="connsiteX407" fmla="*/ 263636 w 1175028"/>
                <a:gd name="connsiteY407" fmla="*/ 54038 h 76472"/>
                <a:gd name="connsiteX408" fmla="*/ 271845 w 1175028"/>
                <a:gd name="connsiteY408" fmla="*/ 52718 h 76472"/>
                <a:gd name="connsiteX409" fmla="*/ 277190 w 1175028"/>
                <a:gd name="connsiteY409" fmla="*/ 49086 h 76472"/>
                <a:gd name="connsiteX410" fmla="*/ 279007 w 1175028"/>
                <a:gd name="connsiteY410" fmla="*/ 44057 h 76472"/>
                <a:gd name="connsiteX411" fmla="*/ 277283 w 1175028"/>
                <a:gd name="connsiteY411" fmla="*/ 39186 h 76472"/>
                <a:gd name="connsiteX412" fmla="*/ 271747 w 1175028"/>
                <a:gd name="connsiteY412" fmla="*/ 35722 h 76472"/>
                <a:gd name="connsiteX413" fmla="*/ 260696 w 1175028"/>
                <a:gd name="connsiteY413" fmla="*/ 32831 h 76472"/>
                <a:gd name="connsiteX414" fmla="*/ 248772 w 1175028"/>
                <a:gd name="connsiteY414" fmla="*/ 29116 h 76472"/>
                <a:gd name="connsiteX415" fmla="*/ 242123 w 1175028"/>
                <a:gd name="connsiteY415" fmla="*/ 23596 h 76472"/>
                <a:gd name="connsiteX416" fmla="*/ 239963 w 1175028"/>
                <a:gd name="connsiteY416" fmla="*/ 16244 h 76472"/>
                <a:gd name="connsiteX417" fmla="*/ 242635 w 1175028"/>
                <a:gd name="connsiteY417" fmla="*/ 7920 h 76472"/>
                <a:gd name="connsiteX418" fmla="*/ 250414 w 1175028"/>
                <a:gd name="connsiteY418" fmla="*/ 1980 h 76472"/>
                <a:gd name="connsiteX419" fmla="*/ 261726 w 1175028"/>
                <a:gd name="connsiteY419" fmla="*/ 0 h 76472"/>
                <a:gd name="connsiteX420" fmla="*/ 273912 w 1175028"/>
                <a:gd name="connsiteY420" fmla="*/ 2144 h 76472"/>
                <a:gd name="connsiteX421" fmla="*/ 281947 w 1175028"/>
                <a:gd name="connsiteY421" fmla="*/ 8335 h 76472"/>
                <a:gd name="connsiteX422" fmla="*/ 284974 w 1175028"/>
                <a:gd name="connsiteY422" fmla="*/ 17656 h 76472"/>
                <a:gd name="connsiteX423" fmla="*/ 277190 w 1175028"/>
                <a:gd name="connsiteY423" fmla="*/ 18229 h 76472"/>
                <a:gd name="connsiteX424" fmla="*/ 272870 w 1175028"/>
                <a:gd name="connsiteY424" fmla="*/ 9736 h 76472"/>
                <a:gd name="connsiteX425" fmla="*/ 262076 w 1175028"/>
                <a:gd name="connsiteY425" fmla="*/ 6840 h 76472"/>
                <a:gd name="connsiteX426" fmla="*/ 251275 w 1175028"/>
                <a:gd name="connsiteY426" fmla="*/ 9486 h 76472"/>
                <a:gd name="connsiteX427" fmla="*/ 247910 w 1175028"/>
                <a:gd name="connsiteY427" fmla="*/ 15753 h 76472"/>
                <a:gd name="connsiteX428" fmla="*/ 250245 w 1175028"/>
                <a:gd name="connsiteY428" fmla="*/ 20940 h 76472"/>
                <a:gd name="connsiteX429" fmla="*/ 262594 w 1175028"/>
                <a:gd name="connsiteY429" fmla="*/ 25156 h 76472"/>
                <a:gd name="connsiteX430" fmla="*/ 276334 w 1175028"/>
                <a:gd name="connsiteY430" fmla="*/ 28942 h 76472"/>
                <a:gd name="connsiteX431" fmla="*/ 284281 w 1175028"/>
                <a:gd name="connsiteY431" fmla="*/ 34964 h 76472"/>
                <a:gd name="connsiteX432" fmla="*/ 286877 w 1175028"/>
                <a:gd name="connsiteY432" fmla="*/ 43375 h 76472"/>
                <a:gd name="connsiteX433" fmla="*/ 284036 w 1175028"/>
                <a:gd name="connsiteY433" fmla="*/ 52211 h 76472"/>
                <a:gd name="connsiteX434" fmla="*/ 275908 w 1175028"/>
                <a:gd name="connsiteY434" fmla="*/ 58718 h 76472"/>
                <a:gd name="connsiteX435" fmla="*/ 263985 w 1175028"/>
                <a:gd name="connsiteY435" fmla="*/ 61031 h 76472"/>
                <a:gd name="connsiteX436" fmla="*/ 249901 w 1175028"/>
                <a:gd name="connsiteY436" fmla="*/ 58718 h 76472"/>
                <a:gd name="connsiteX437" fmla="*/ 241015 w 1175028"/>
                <a:gd name="connsiteY437" fmla="*/ 51709 h 76472"/>
                <a:gd name="connsiteX438" fmla="*/ 237628 w 1175028"/>
                <a:gd name="connsiteY438" fmla="*/ 41089 h 76472"/>
                <a:gd name="connsiteX439" fmla="*/ 196255 w 1175028"/>
                <a:gd name="connsiteY439" fmla="*/ 17242 h 76472"/>
                <a:gd name="connsiteX440" fmla="*/ 203854 w 1175028"/>
                <a:gd name="connsiteY440" fmla="*/ 17242 h 76472"/>
                <a:gd name="connsiteX441" fmla="*/ 203854 w 1175028"/>
                <a:gd name="connsiteY441" fmla="*/ 60060 h 76472"/>
                <a:gd name="connsiteX442" fmla="*/ 196255 w 1175028"/>
                <a:gd name="connsiteY442" fmla="*/ 60060 h 76472"/>
                <a:gd name="connsiteX443" fmla="*/ 196255 w 1175028"/>
                <a:gd name="connsiteY443" fmla="*/ 17242 h 76472"/>
                <a:gd name="connsiteX444" fmla="*/ 196255 w 1175028"/>
                <a:gd name="connsiteY444" fmla="*/ 993 h 76472"/>
                <a:gd name="connsiteX445" fmla="*/ 203854 w 1175028"/>
                <a:gd name="connsiteY445" fmla="*/ 993 h 76472"/>
                <a:gd name="connsiteX446" fmla="*/ 203854 w 1175028"/>
                <a:gd name="connsiteY446" fmla="*/ 9322 h 76472"/>
                <a:gd name="connsiteX447" fmla="*/ 196255 w 1175028"/>
                <a:gd name="connsiteY447" fmla="*/ 9322 h 76472"/>
                <a:gd name="connsiteX448" fmla="*/ 196255 w 1175028"/>
                <a:gd name="connsiteY448" fmla="*/ 993 h 76472"/>
                <a:gd name="connsiteX449" fmla="*/ 153061 w 1175028"/>
                <a:gd name="connsiteY449" fmla="*/ 60055 h 76472"/>
                <a:gd name="connsiteX450" fmla="*/ 153061 w 1175028"/>
                <a:gd name="connsiteY450" fmla="*/ 993 h 76472"/>
                <a:gd name="connsiteX451" fmla="*/ 160670 w 1175028"/>
                <a:gd name="connsiteY451" fmla="*/ 993 h 76472"/>
                <a:gd name="connsiteX452" fmla="*/ 160670 w 1175028"/>
                <a:gd name="connsiteY452" fmla="*/ 34647 h 76472"/>
                <a:gd name="connsiteX453" fmla="*/ 178632 w 1175028"/>
                <a:gd name="connsiteY453" fmla="*/ 17242 h 76472"/>
                <a:gd name="connsiteX454" fmla="*/ 188483 w 1175028"/>
                <a:gd name="connsiteY454" fmla="*/ 17242 h 76472"/>
                <a:gd name="connsiteX455" fmla="*/ 171383 w 1175028"/>
                <a:gd name="connsiteY455" fmla="*/ 33169 h 76472"/>
                <a:gd name="connsiteX456" fmla="*/ 190206 w 1175028"/>
                <a:gd name="connsiteY456" fmla="*/ 60060 h 76472"/>
                <a:gd name="connsiteX457" fmla="*/ 180884 w 1175028"/>
                <a:gd name="connsiteY457" fmla="*/ 60060 h 76472"/>
                <a:gd name="connsiteX458" fmla="*/ 166026 w 1175028"/>
                <a:gd name="connsiteY458" fmla="*/ 38198 h 76472"/>
                <a:gd name="connsiteX459" fmla="*/ 160670 w 1175028"/>
                <a:gd name="connsiteY459" fmla="*/ 43069 h 76472"/>
                <a:gd name="connsiteX460" fmla="*/ 160670 w 1175028"/>
                <a:gd name="connsiteY460" fmla="*/ 60060 h 76472"/>
                <a:gd name="connsiteX461" fmla="*/ 153061 w 1175028"/>
                <a:gd name="connsiteY461" fmla="*/ 60060 h 76472"/>
                <a:gd name="connsiteX462" fmla="*/ 105033 w 1175028"/>
                <a:gd name="connsiteY462" fmla="*/ 60055 h 76472"/>
                <a:gd name="connsiteX463" fmla="*/ 105033 w 1175028"/>
                <a:gd name="connsiteY463" fmla="*/ 17236 h 76472"/>
                <a:gd name="connsiteX464" fmla="*/ 111862 w 1175028"/>
                <a:gd name="connsiteY464" fmla="*/ 17236 h 76472"/>
                <a:gd name="connsiteX465" fmla="*/ 111862 w 1175028"/>
                <a:gd name="connsiteY465" fmla="*/ 23340 h 76472"/>
                <a:gd name="connsiteX466" fmla="*/ 126115 w 1175028"/>
                <a:gd name="connsiteY466" fmla="*/ 16331 h 76472"/>
                <a:gd name="connsiteX467" fmla="*/ 133539 w 1175028"/>
                <a:gd name="connsiteY467" fmla="*/ 17651 h 76472"/>
                <a:gd name="connsiteX468" fmla="*/ 138639 w 1175028"/>
                <a:gd name="connsiteY468" fmla="*/ 21371 h 76472"/>
                <a:gd name="connsiteX469" fmla="*/ 141061 w 1175028"/>
                <a:gd name="connsiteY469" fmla="*/ 26727 h 76472"/>
                <a:gd name="connsiteX470" fmla="*/ 141404 w 1175028"/>
                <a:gd name="connsiteY470" fmla="*/ 33736 h 76472"/>
                <a:gd name="connsiteX471" fmla="*/ 141404 w 1175028"/>
                <a:gd name="connsiteY471" fmla="*/ 60049 h 76472"/>
                <a:gd name="connsiteX472" fmla="*/ 133801 w 1175028"/>
                <a:gd name="connsiteY472" fmla="*/ 60049 h 76472"/>
                <a:gd name="connsiteX473" fmla="*/ 133801 w 1175028"/>
                <a:gd name="connsiteY473" fmla="*/ 33982 h 76472"/>
                <a:gd name="connsiteX474" fmla="*/ 132939 w 1175028"/>
                <a:gd name="connsiteY474" fmla="*/ 27382 h 76472"/>
                <a:gd name="connsiteX475" fmla="*/ 129824 w 1175028"/>
                <a:gd name="connsiteY475" fmla="*/ 23924 h 76472"/>
                <a:gd name="connsiteX476" fmla="*/ 124555 w 1175028"/>
                <a:gd name="connsiteY476" fmla="*/ 22604 h 76472"/>
                <a:gd name="connsiteX477" fmla="*/ 116177 w 1175028"/>
                <a:gd name="connsiteY477" fmla="*/ 25489 h 76472"/>
                <a:gd name="connsiteX478" fmla="*/ 112637 w 1175028"/>
                <a:gd name="connsiteY478" fmla="*/ 36698 h 76472"/>
                <a:gd name="connsiteX479" fmla="*/ 112637 w 1175028"/>
                <a:gd name="connsiteY479" fmla="*/ 60049 h 76472"/>
                <a:gd name="connsiteX480" fmla="*/ 105033 w 1175028"/>
                <a:gd name="connsiteY480" fmla="*/ 60049 h 76472"/>
                <a:gd name="connsiteX481" fmla="*/ 85604 w 1175028"/>
                <a:gd name="connsiteY481" fmla="*/ 38613 h 76472"/>
                <a:gd name="connsiteX482" fmla="*/ 73249 w 1175028"/>
                <a:gd name="connsiteY482" fmla="*/ 41329 h 76472"/>
                <a:gd name="connsiteX483" fmla="*/ 66600 w 1175028"/>
                <a:gd name="connsiteY483" fmla="*/ 42737 h 76472"/>
                <a:gd name="connsiteX484" fmla="*/ 63573 w 1175028"/>
                <a:gd name="connsiteY484" fmla="*/ 45126 h 76472"/>
                <a:gd name="connsiteX485" fmla="*/ 62537 w 1175028"/>
                <a:gd name="connsiteY485" fmla="*/ 48595 h 76472"/>
                <a:gd name="connsiteX486" fmla="*/ 64877 w 1175028"/>
                <a:gd name="connsiteY486" fmla="*/ 53378 h 76472"/>
                <a:gd name="connsiteX487" fmla="*/ 71526 w 1175028"/>
                <a:gd name="connsiteY487" fmla="*/ 55358 h 76472"/>
                <a:gd name="connsiteX488" fmla="*/ 79386 w 1175028"/>
                <a:gd name="connsiteY488" fmla="*/ 53537 h 76472"/>
                <a:gd name="connsiteX489" fmla="*/ 84399 w 1175028"/>
                <a:gd name="connsiteY489" fmla="*/ 48507 h 76472"/>
                <a:gd name="connsiteX490" fmla="*/ 85604 w 1175028"/>
                <a:gd name="connsiteY490" fmla="*/ 41247 h 76472"/>
                <a:gd name="connsiteX491" fmla="*/ 85604 w 1175028"/>
                <a:gd name="connsiteY491" fmla="*/ 38613 h 76472"/>
                <a:gd name="connsiteX492" fmla="*/ 86215 w 1175028"/>
                <a:gd name="connsiteY492" fmla="*/ 54769 h 76472"/>
                <a:gd name="connsiteX493" fmla="*/ 78093 w 1175028"/>
                <a:gd name="connsiteY493" fmla="*/ 59640 h 76472"/>
                <a:gd name="connsiteX494" fmla="*/ 69709 w 1175028"/>
                <a:gd name="connsiteY494" fmla="*/ 61047 h 76472"/>
                <a:gd name="connsiteX495" fmla="*/ 58397 w 1175028"/>
                <a:gd name="connsiteY495" fmla="*/ 57573 h 76472"/>
                <a:gd name="connsiteX496" fmla="*/ 54420 w 1175028"/>
                <a:gd name="connsiteY496" fmla="*/ 48753 h 76472"/>
                <a:gd name="connsiteX497" fmla="*/ 55975 w 1175028"/>
                <a:gd name="connsiteY497" fmla="*/ 43064 h 76472"/>
                <a:gd name="connsiteX498" fmla="*/ 59864 w 1175028"/>
                <a:gd name="connsiteY498" fmla="*/ 38858 h 76472"/>
                <a:gd name="connsiteX499" fmla="*/ 65302 w 1175028"/>
                <a:gd name="connsiteY499" fmla="*/ 36469 h 76472"/>
                <a:gd name="connsiteX500" fmla="*/ 72044 w 1175028"/>
                <a:gd name="connsiteY500" fmla="*/ 35389 h 76472"/>
                <a:gd name="connsiteX501" fmla="*/ 85604 w 1175028"/>
                <a:gd name="connsiteY501" fmla="*/ 32918 h 76472"/>
                <a:gd name="connsiteX502" fmla="*/ 85691 w 1175028"/>
                <a:gd name="connsiteY502" fmla="*/ 31015 h 76472"/>
                <a:gd name="connsiteX503" fmla="*/ 83537 w 1175028"/>
                <a:gd name="connsiteY503" fmla="*/ 24753 h 76472"/>
                <a:gd name="connsiteX504" fmla="*/ 74897 w 1175028"/>
                <a:gd name="connsiteY504" fmla="*/ 22271 h 76472"/>
                <a:gd name="connsiteX505" fmla="*/ 66949 w 1175028"/>
                <a:gd name="connsiteY505" fmla="*/ 24093 h 76472"/>
                <a:gd name="connsiteX506" fmla="*/ 63153 w 1175028"/>
                <a:gd name="connsiteY506" fmla="*/ 30442 h 76472"/>
                <a:gd name="connsiteX507" fmla="*/ 55718 w 1175028"/>
                <a:gd name="connsiteY507" fmla="*/ 29449 h 76472"/>
                <a:gd name="connsiteX508" fmla="*/ 59084 w 1175028"/>
                <a:gd name="connsiteY508" fmla="*/ 22107 h 76472"/>
                <a:gd name="connsiteX509" fmla="*/ 65831 w 1175028"/>
                <a:gd name="connsiteY509" fmla="*/ 17815 h 76472"/>
                <a:gd name="connsiteX510" fmla="*/ 75933 w 1175028"/>
                <a:gd name="connsiteY510" fmla="*/ 16336 h 76472"/>
                <a:gd name="connsiteX511" fmla="*/ 85266 w 1175028"/>
                <a:gd name="connsiteY511" fmla="*/ 17575 h 76472"/>
                <a:gd name="connsiteX512" fmla="*/ 90535 w 1175028"/>
                <a:gd name="connsiteY512" fmla="*/ 20875 h 76472"/>
                <a:gd name="connsiteX513" fmla="*/ 92951 w 1175028"/>
                <a:gd name="connsiteY513" fmla="*/ 25746 h 76472"/>
                <a:gd name="connsiteX514" fmla="*/ 93295 w 1175028"/>
                <a:gd name="connsiteY514" fmla="*/ 32427 h 76472"/>
                <a:gd name="connsiteX515" fmla="*/ 93295 w 1175028"/>
                <a:gd name="connsiteY515" fmla="*/ 42164 h 76472"/>
                <a:gd name="connsiteX516" fmla="*/ 93813 w 1175028"/>
                <a:gd name="connsiteY516" fmla="*/ 54949 h 76472"/>
                <a:gd name="connsiteX517" fmla="*/ 95717 w 1175028"/>
                <a:gd name="connsiteY517" fmla="*/ 60066 h 76472"/>
                <a:gd name="connsiteX518" fmla="*/ 87769 w 1175028"/>
                <a:gd name="connsiteY518" fmla="*/ 60066 h 76472"/>
                <a:gd name="connsiteX519" fmla="*/ 86215 w 1175028"/>
                <a:gd name="connsiteY519" fmla="*/ 54769 h 76472"/>
                <a:gd name="connsiteX520" fmla="*/ 8209 w 1175028"/>
                <a:gd name="connsiteY520" fmla="*/ 53046 h 76472"/>
                <a:gd name="connsiteX521" fmla="*/ 23580 w 1175028"/>
                <a:gd name="connsiteY521" fmla="*/ 53046 h 76472"/>
                <a:gd name="connsiteX522" fmla="*/ 29198 w 1175028"/>
                <a:gd name="connsiteY522" fmla="*/ 52800 h 76472"/>
                <a:gd name="connsiteX523" fmla="*/ 33856 w 1175028"/>
                <a:gd name="connsiteY523" fmla="*/ 51142 h 76472"/>
                <a:gd name="connsiteX524" fmla="*/ 37058 w 1175028"/>
                <a:gd name="connsiteY524" fmla="*/ 47929 h 76472"/>
                <a:gd name="connsiteX525" fmla="*/ 38269 w 1175028"/>
                <a:gd name="connsiteY525" fmla="*/ 42900 h 76472"/>
                <a:gd name="connsiteX526" fmla="*/ 36453 w 1175028"/>
                <a:gd name="connsiteY526" fmla="*/ 37200 h 76472"/>
                <a:gd name="connsiteX527" fmla="*/ 31527 w 1175028"/>
                <a:gd name="connsiteY527" fmla="*/ 33736 h 76472"/>
                <a:gd name="connsiteX528" fmla="*/ 22544 w 1175028"/>
                <a:gd name="connsiteY528" fmla="*/ 32744 h 76472"/>
                <a:gd name="connsiteX529" fmla="*/ 8209 w 1175028"/>
                <a:gd name="connsiteY529" fmla="*/ 32744 h 76472"/>
                <a:gd name="connsiteX530" fmla="*/ 8209 w 1175028"/>
                <a:gd name="connsiteY530" fmla="*/ 53046 h 76472"/>
                <a:gd name="connsiteX531" fmla="*/ 8209 w 1175028"/>
                <a:gd name="connsiteY531" fmla="*/ 25816 h 76472"/>
                <a:gd name="connsiteX532" fmla="*/ 21600 w 1175028"/>
                <a:gd name="connsiteY532" fmla="*/ 25816 h 76472"/>
                <a:gd name="connsiteX533" fmla="*/ 29373 w 1175028"/>
                <a:gd name="connsiteY533" fmla="*/ 25167 h 76472"/>
                <a:gd name="connsiteX534" fmla="*/ 34124 w 1175028"/>
                <a:gd name="connsiteY534" fmla="*/ 22195 h 76472"/>
                <a:gd name="connsiteX535" fmla="*/ 35684 w 1175028"/>
                <a:gd name="connsiteY535" fmla="*/ 16996 h 76472"/>
                <a:gd name="connsiteX536" fmla="*/ 34211 w 1175028"/>
                <a:gd name="connsiteY536" fmla="*/ 11880 h 76472"/>
                <a:gd name="connsiteX537" fmla="*/ 29978 w 1175028"/>
                <a:gd name="connsiteY537" fmla="*/ 8825 h 76472"/>
                <a:gd name="connsiteX538" fmla="*/ 20564 w 1175028"/>
                <a:gd name="connsiteY538" fmla="*/ 8002 h 76472"/>
                <a:gd name="connsiteX539" fmla="*/ 8209 w 1175028"/>
                <a:gd name="connsiteY539" fmla="*/ 8002 h 76472"/>
                <a:gd name="connsiteX540" fmla="*/ 8209 w 1175028"/>
                <a:gd name="connsiteY540" fmla="*/ 25816 h 76472"/>
                <a:gd name="connsiteX541" fmla="*/ 0 w 1175028"/>
                <a:gd name="connsiteY541" fmla="*/ 60055 h 76472"/>
                <a:gd name="connsiteX542" fmla="*/ 0 w 1175028"/>
                <a:gd name="connsiteY542" fmla="*/ 993 h 76472"/>
                <a:gd name="connsiteX543" fmla="*/ 23242 w 1175028"/>
                <a:gd name="connsiteY543" fmla="*/ 993 h 76472"/>
                <a:gd name="connsiteX544" fmla="*/ 34560 w 1175028"/>
                <a:gd name="connsiteY544" fmla="*/ 2804 h 76472"/>
                <a:gd name="connsiteX545" fmla="*/ 41297 w 1175028"/>
                <a:gd name="connsiteY545" fmla="*/ 8335 h 76472"/>
                <a:gd name="connsiteX546" fmla="*/ 43718 w 1175028"/>
                <a:gd name="connsiteY546" fmla="*/ 16091 h 76472"/>
                <a:gd name="connsiteX547" fmla="*/ 41558 w 1175028"/>
                <a:gd name="connsiteY547" fmla="*/ 23258 h 76472"/>
                <a:gd name="connsiteX548" fmla="*/ 35078 w 1175028"/>
                <a:gd name="connsiteY548" fmla="*/ 28626 h 76472"/>
                <a:gd name="connsiteX549" fmla="*/ 43718 w 1175028"/>
                <a:gd name="connsiteY549" fmla="*/ 33982 h 76472"/>
                <a:gd name="connsiteX550" fmla="*/ 46740 w 1175028"/>
                <a:gd name="connsiteY550" fmla="*/ 42900 h 76472"/>
                <a:gd name="connsiteX551" fmla="*/ 44924 w 1175028"/>
                <a:gd name="connsiteY551" fmla="*/ 50646 h 76472"/>
                <a:gd name="connsiteX552" fmla="*/ 40342 w 1175028"/>
                <a:gd name="connsiteY552" fmla="*/ 56177 h 76472"/>
                <a:gd name="connsiteX553" fmla="*/ 33611 w 1175028"/>
                <a:gd name="connsiteY553" fmla="*/ 59062 h 76472"/>
                <a:gd name="connsiteX554" fmla="*/ 23586 w 1175028"/>
                <a:gd name="connsiteY554" fmla="*/ 60055 h 76472"/>
                <a:gd name="connsiteX555" fmla="*/ 0 w 1175028"/>
                <a:gd name="connsiteY555" fmla="*/ 60055 h 76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</a:cxnLst>
              <a:rect l="l" t="t" r="r" b="b"/>
              <a:pathLst>
                <a:path w="1175028" h="76472">
                  <a:moveTo>
                    <a:pt x="1125779" y="41089"/>
                  </a:moveTo>
                  <a:lnTo>
                    <a:pt x="1133470" y="40424"/>
                  </a:lnTo>
                  <a:cubicBezTo>
                    <a:pt x="1133906" y="43391"/>
                    <a:pt x="1134686" y="45791"/>
                    <a:pt x="1136072" y="47684"/>
                  </a:cubicBezTo>
                  <a:cubicBezTo>
                    <a:pt x="1137359" y="49582"/>
                    <a:pt x="1139437" y="51147"/>
                    <a:pt x="1142284" y="52304"/>
                  </a:cubicBezTo>
                  <a:cubicBezTo>
                    <a:pt x="1145044" y="53455"/>
                    <a:pt x="1148241" y="54038"/>
                    <a:pt x="1151786" y="54038"/>
                  </a:cubicBezTo>
                  <a:cubicBezTo>
                    <a:pt x="1154895" y="54038"/>
                    <a:pt x="1157655" y="53624"/>
                    <a:pt x="1159990" y="52718"/>
                  </a:cubicBezTo>
                  <a:cubicBezTo>
                    <a:pt x="1162417" y="51813"/>
                    <a:pt x="1164217" y="50651"/>
                    <a:pt x="1165346" y="49086"/>
                  </a:cubicBezTo>
                  <a:cubicBezTo>
                    <a:pt x="1166552" y="47520"/>
                    <a:pt x="1167157" y="45867"/>
                    <a:pt x="1167157" y="44057"/>
                  </a:cubicBezTo>
                  <a:cubicBezTo>
                    <a:pt x="1167157" y="42158"/>
                    <a:pt x="1166552" y="40582"/>
                    <a:pt x="1165434" y="39186"/>
                  </a:cubicBezTo>
                  <a:cubicBezTo>
                    <a:pt x="1164315" y="37784"/>
                    <a:pt x="1162417" y="36627"/>
                    <a:pt x="1159903" y="35722"/>
                  </a:cubicBezTo>
                  <a:cubicBezTo>
                    <a:pt x="1158179" y="35062"/>
                    <a:pt x="1154546" y="34069"/>
                    <a:pt x="1148846" y="32831"/>
                  </a:cubicBezTo>
                  <a:cubicBezTo>
                    <a:pt x="1143146" y="31511"/>
                    <a:pt x="1139175" y="30278"/>
                    <a:pt x="1136923" y="29116"/>
                  </a:cubicBezTo>
                  <a:cubicBezTo>
                    <a:pt x="1133993" y="27638"/>
                    <a:pt x="1131735" y="25816"/>
                    <a:pt x="1130274" y="23596"/>
                  </a:cubicBezTo>
                  <a:cubicBezTo>
                    <a:pt x="1128888" y="21442"/>
                    <a:pt x="1128114" y="18971"/>
                    <a:pt x="1128114" y="16244"/>
                  </a:cubicBezTo>
                  <a:cubicBezTo>
                    <a:pt x="1128114" y="13282"/>
                    <a:pt x="1129063" y="10473"/>
                    <a:pt x="1130786" y="7920"/>
                  </a:cubicBezTo>
                  <a:cubicBezTo>
                    <a:pt x="1132608" y="5285"/>
                    <a:pt x="1135199" y="3382"/>
                    <a:pt x="1138575" y="1980"/>
                  </a:cubicBezTo>
                  <a:cubicBezTo>
                    <a:pt x="1141941" y="660"/>
                    <a:pt x="1145737" y="0"/>
                    <a:pt x="1149877" y="0"/>
                  </a:cubicBezTo>
                  <a:cubicBezTo>
                    <a:pt x="1154459" y="0"/>
                    <a:pt x="1158517" y="660"/>
                    <a:pt x="1162063" y="2144"/>
                  </a:cubicBezTo>
                  <a:cubicBezTo>
                    <a:pt x="1165515" y="3551"/>
                    <a:pt x="1168199" y="5618"/>
                    <a:pt x="1170097" y="8335"/>
                  </a:cubicBezTo>
                  <a:cubicBezTo>
                    <a:pt x="1171995" y="11062"/>
                    <a:pt x="1173037" y="14193"/>
                    <a:pt x="1173114" y="17656"/>
                  </a:cubicBezTo>
                  <a:lnTo>
                    <a:pt x="1165346" y="18229"/>
                  </a:lnTo>
                  <a:cubicBezTo>
                    <a:pt x="1164921" y="14438"/>
                    <a:pt x="1163448" y="11635"/>
                    <a:pt x="1161032" y="9736"/>
                  </a:cubicBezTo>
                  <a:cubicBezTo>
                    <a:pt x="1158605" y="7827"/>
                    <a:pt x="1154983" y="6840"/>
                    <a:pt x="1150232" y="6840"/>
                  </a:cubicBezTo>
                  <a:cubicBezTo>
                    <a:pt x="1145312" y="6840"/>
                    <a:pt x="1141679" y="7756"/>
                    <a:pt x="1139437" y="9486"/>
                  </a:cubicBezTo>
                  <a:cubicBezTo>
                    <a:pt x="1137190" y="11220"/>
                    <a:pt x="1136072" y="13282"/>
                    <a:pt x="1136072" y="15753"/>
                  </a:cubicBezTo>
                  <a:cubicBezTo>
                    <a:pt x="1136072" y="17907"/>
                    <a:pt x="1136841" y="19631"/>
                    <a:pt x="1138395" y="20940"/>
                  </a:cubicBezTo>
                  <a:cubicBezTo>
                    <a:pt x="1140037" y="22358"/>
                    <a:pt x="1144095" y="23755"/>
                    <a:pt x="1150755" y="25156"/>
                  </a:cubicBezTo>
                  <a:cubicBezTo>
                    <a:pt x="1157405" y="26635"/>
                    <a:pt x="1161986" y="27873"/>
                    <a:pt x="1164490" y="28942"/>
                  </a:cubicBezTo>
                  <a:cubicBezTo>
                    <a:pt x="1168025" y="30507"/>
                    <a:pt x="1170714" y="32569"/>
                    <a:pt x="1172437" y="34964"/>
                  </a:cubicBezTo>
                  <a:cubicBezTo>
                    <a:pt x="1174161" y="37353"/>
                    <a:pt x="1175028" y="40162"/>
                    <a:pt x="1175028" y="43375"/>
                  </a:cubicBezTo>
                  <a:cubicBezTo>
                    <a:pt x="1175028" y="46517"/>
                    <a:pt x="1174079" y="49484"/>
                    <a:pt x="1172186" y="52211"/>
                  </a:cubicBezTo>
                  <a:cubicBezTo>
                    <a:pt x="1170277" y="55004"/>
                    <a:pt x="1167605" y="57153"/>
                    <a:pt x="1164070" y="58718"/>
                  </a:cubicBezTo>
                  <a:cubicBezTo>
                    <a:pt x="1160514" y="60284"/>
                    <a:pt x="1156548" y="61031"/>
                    <a:pt x="1152135" y="61031"/>
                  </a:cubicBezTo>
                  <a:cubicBezTo>
                    <a:pt x="1146523" y="61031"/>
                    <a:pt x="1141854" y="60284"/>
                    <a:pt x="1138063" y="58718"/>
                  </a:cubicBezTo>
                  <a:cubicBezTo>
                    <a:pt x="1134343" y="57153"/>
                    <a:pt x="1131332" y="54840"/>
                    <a:pt x="1129155" y="51709"/>
                  </a:cubicBezTo>
                  <a:cubicBezTo>
                    <a:pt x="1126979" y="48595"/>
                    <a:pt x="1125861" y="45044"/>
                    <a:pt x="1125779" y="41089"/>
                  </a:cubicBezTo>
                  <a:moveTo>
                    <a:pt x="1079137" y="29040"/>
                  </a:moveTo>
                  <a:lnTo>
                    <a:pt x="1095119" y="29040"/>
                  </a:lnTo>
                  <a:cubicBezTo>
                    <a:pt x="1100393" y="29040"/>
                    <a:pt x="1104184" y="28129"/>
                    <a:pt x="1106350" y="26231"/>
                  </a:cubicBezTo>
                  <a:cubicBezTo>
                    <a:pt x="1108597" y="24333"/>
                    <a:pt x="1109715" y="21693"/>
                    <a:pt x="1109715" y="18316"/>
                  </a:cubicBezTo>
                  <a:cubicBezTo>
                    <a:pt x="1109715" y="15846"/>
                    <a:pt x="1109033" y="13691"/>
                    <a:pt x="1107735" y="11962"/>
                  </a:cubicBezTo>
                  <a:cubicBezTo>
                    <a:pt x="1106437" y="10238"/>
                    <a:pt x="1104708" y="9076"/>
                    <a:pt x="1102548" y="8498"/>
                  </a:cubicBezTo>
                  <a:cubicBezTo>
                    <a:pt x="1101173" y="8171"/>
                    <a:pt x="1098670" y="8002"/>
                    <a:pt x="1094950" y="8002"/>
                  </a:cubicBezTo>
                  <a:lnTo>
                    <a:pt x="1079142" y="8002"/>
                  </a:lnTo>
                  <a:lnTo>
                    <a:pt x="1079142" y="29040"/>
                  </a:lnTo>
                  <a:close/>
                  <a:moveTo>
                    <a:pt x="1070933" y="60055"/>
                  </a:moveTo>
                  <a:lnTo>
                    <a:pt x="1070933" y="993"/>
                  </a:lnTo>
                  <a:lnTo>
                    <a:pt x="1094252" y="993"/>
                  </a:lnTo>
                  <a:cubicBezTo>
                    <a:pt x="1098408" y="993"/>
                    <a:pt x="1101506" y="1151"/>
                    <a:pt x="1103672" y="1565"/>
                  </a:cubicBezTo>
                  <a:cubicBezTo>
                    <a:pt x="1106699" y="2062"/>
                    <a:pt x="1109284" y="2967"/>
                    <a:pt x="1111352" y="4293"/>
                  </a:cubicBezTo>
                  <a:cubicBezTo>
                    <a:pt x="1113343" y="5689"/>
                    <a:pt x="1114984" y="7587"/>
                    <a:pt x="1116283" y="9982"/>
                  </a:cubicBezTo>
                  <a:cubicBezTo>
                    <a:pt x="1117488" y="12453"/>
                    <a:pt x="1118181" y="15180"/>
                    <a:pt x="1118181" y="18066"/>
                  </a:cubicBezTo>
                  <a:cubicBezTo>
                    <a:pt x="1118181" y="23095"/>
                    <a:pt x="1116457" y="27382"/>
                    <a:pt x="1113173" y="30851"/>
                  </a:cubicBezTo>
                  <a:cubicBezTo>
                    <a:pt x="1109797" y="34315"/>
                    <a:pt x="1103753" y="36049"/>
                    <a:pt x="1095021" y="36049"/>
                  </a:cubicBezTo>
                  <a:lnTo>
                    <a:pt x="1079137" y="36049"/>
                  </a:lnTo>
                  <a:lnTo>
                    <a:pt x="1079137" y="60049"/>
                  </a:lnTo>
                  <a:lnTo>
                    <a:pt x="1070933" y="60049"/>
                  </a:lnTo>
                  <a:close/>
                  <a:moveTo>
                    <a:pt x="1021171" y="53046"/>
                  </a:moveTo>
                  <a:lnTo>
                    <a:pt x="1036553" y="53046"/>
                  </a:lnTo>
                  <a:cubicBezTo>
                    <a:pt x="1039237" y="53046"/>
                    <a:pt x="1041037" y="52958"/>
                    <a:pt x="1042166" y="52800"/>
                  </a:cubicBezTo>
                  <a:cubicBezTo>
                    <a:pt x="1044064" y="52467"/>
                    <a:pt x="1045619" y="51971"/>
                    <a:pt x="1046830" y="51142"/>
                  </a:cubicBezTo>
                  <a:cubicBezTo>
                    <a:pt x="1048117" y="50400"/>
                    <a:pt x="1049153" y="49326"/>
                    <a:pt x="1050015" y="47929"/>
                  </a:cubicBezTo>
                  <a:cubicBezTo>
                    <a:pt x="1050795" y="46440"/>
                    <a:pt x="1051231" y="44793"/>
                    <a:pt x="1051231" y="42900"/>
                  </a:cubicBezTo>
                  <a:cubicBezTo>
                    <a:pt x="1051231" y="40746"/>
                    <a:pt x="1050626" y="38853"/>
                    <a:pt x="1049421" y="37200"/>
                  </a:cubicBezTo>
                  <a:cubicBezTo>
                    <a:pt x="1048291" y="35547"/>
                    <a:pt x="1046649" y="34397"/>
                    <a:pt x="1044489" y="33736"/>
                  </a:cubicBezTo>
                  <a:cubicBezTo>
                    <a:pt x="1042422" y="33071"/>
                    <a:pt x="1039395" y="32744"/>
                    <a:pt x="1035511" y="32744"/>
                  </a:cubicBezTo>
                  <a:lnTo>
                    <a:pt x="1021171" y="32744"/>
                  </a:lnTo>
                  <a:lnTo>
                    <a:pt x="1021171" y="53046"/>
                  </a:lnTo>
                  <a:close/>
                  <a:moveTo>
                    <a:pt x="1021171" y="25816"/>
                  </a:moveTo>
                  <a:lnTo>
                    <a:pt x="1034562" y="25816"/>
                  </a:lnTo>
                  <a:cubicBezTo>
                    <a:pt x="1038184" y="25816"/>
                    <a:pt x="1040786" y="25571"/>
                    <a:pt x="1042340" y="25167"/>
                  </a:cubicBezTo>
                  <a:cubicBezTo>
                    <a:pt x="1044419" y="24507"/>
                    <a:pt x="1045973" y="23602"/>
                    <a:pt x="1047091" y="22195"/>
                  </a:cubicBezTo>
                  <a:cubicBezTo>
                    <a:pt x="1048122" y="20787"/>
                    <a:pt x="1048646" y="19064"/>
                    <a:pt x="1048646" y="16996"/>
                  </a:cubicBezTo>
                  <a:cubicBezTo>
                    <a:pt x="1048646" y="15098"/>
                    <a:pt x="1048122" y="13369"/>
                    <a:pt x="1047173" y="11880"/>
                  </a:cubicBezTo>
                  <a:cubicBezTo>
                    <a:pt x="1046142" y="10396"/>
                    <a:pt x="1044757" y="9322"/>
                    <a:pt x="1042946" y="8825"/>
                  </a:cubicBezTo>
                  <a:cubicBezTo>
                    <a:pt x="1041124" y="8247"/>
                    <a:pt x="1038015" y="8002"/>
                    <a:pt x="1033526" y="8002"/>
                  </a:cubicBezTo>
                  <a:lnTo>
                    <a:pt x="1021166" y="8002"/>
                  </a:lnTo>
                  <a:lnTo>
                    <a:pt x="1021166" y="25816"/>
                  </a:lnTo>
                  <a:close/>
                  <a:moveTo>
                    <a:pt x="1012968" y="60055"/>
                  </a:moveTo>
                  <a:lnTo>
                    <a:pt x="1012968" y="993"/>
                  </a:lnTo>
                  <a:lnTo>
                    <a:pt x="1036204" y="993"/>
                  </a:lnTo>
                  <a:cubicBezTo>
                    <a:pt x="1040966" y="993"/>
                    <a:pt x="1044675" y="1565"/>
                    <a:pt x="1047517" y="2804"/>
                  </a:cubicBezTo>
                  <a:cubicBezTo>
                    <a:pt x="1050457" y="3960"/>
                    <a:pt x="1052611" y="5864"/>
                    <a:pt x="1054248" y="8335"/>
                  </a:cubicBezTo>
                  <a:cubicBezTo>
                    <a:pt x="1055900" y="10811"/>
                    <a:pt x="1056675" y="13369"/>
                    <a:pt x="1056675" y="16091"/>
                  </a:cubicBezTo>
                  <a:cubicBezTo>
                    <a:pt x="1056675" y="18649"/>
                    <a:pt x="1055982" y="21044"/>
                    <a:pt x="1054515" y="23258"/>
                  </a:cubicBezTo>
                  <a:cubicBezTo>
                    <a:pt x="1053130" y="25495"/>
                    <a:pt x="1050980" y="27229"/>
                    <a:pt x="1048035" y="28626"/>
                  </a:cubicBezTo>
                  <a:cubicBezTo>
                    <a:pt x="1051744" y="29689"/>
                    <a:pt x="1054695" y="31429"/>
                    <a:pt x="1056675" y="33982"/>
                  </a:cubicBezTo>
                  <a:cubicBezTo>
                    <a:pt x="1058666" y="36540"/>
                    <a:pt x="1059702" y="39513"/>
                    <a:pt x="1059702" y="42900"/>
                  </a:cubicBezTo>
                  <a:cubicBezTo>
                    <a:pt x="1059702" y="45698"/>
                    <a:pt x="1059097" y="48251"/>
                    <a:pt x="1057881" y="50646"/>
                  </a:cubicBezTo>
                  <a:cubicBezTo>
                    <a:pt x="1056593" y="53040"/>
                    <a:pt x="1055110" y="54851"/>
                    <a:pt x="1053310" y="56177"/>
                  </a:cubicBezTo>
                  <a:cubicBezTo>
                    <a:pt x="1051499" y="57415"/>
                    <a:pt x="1049240" y="58402"/>
                    <a:pt x="1046568" y="59062"/>
                  </a:cubicBezTo>
                  <a:cubicBezTo>
                    <a:pt x="1043808" y="59722"/>
                    <a:pt x="1040530" y="60055"/>
                    <a:pt x="1036553" y="60055"/>
                  </a:cubicBezTo>
                  <a:lnTo>
                    <a:pt x="1012968" y="60055"/>
                  </a:lnTo>
                  <a:close/>
                  <a:moveTo>
                    <a:pt x="945156" y="60055"/>
                  </a:moveTo>
                  <a:lnTo>
                    <a:pt x="945156" y="993"/>
                  </a:lnTo>
                  <a:lnTo>
                    <a:pt x="952766" y="993"/>
                  </a:lnTo>
                  <a:lnTo>
                    <a:pt x="952766" y="34647"/>
                  </a:lnTo>
                  <a:lnTo>
                    <a:pt x="970727" y="17242"/>
                  </a:lnTo>
                  <a:lnTo>
                    <a:pt x="980584" y="17242"/>
                  </a:lnTo>
                  <a:lnTo>
                    <a:pt x="963473" y="33169"/>
                  </a:lnTo>
                  <a:lnTo>
                    <a:pt x="982307" y="60060"/>
                  </a:lnTo>
                  <a:lnTo>
                    <a:pt x="972975" y="60060"/>
                  </a:lnTo>
                  <a:lnTo>
                    <a:pt x="958111" y="38198"/>
                  </a:lnTo>
                  <a:lnTo>
                    <a:pt x="952766" y="43069"/>
                  </a:lnTo>
                  <a:lnTo>
                    <a:pt x="952766" y="60060"/>
                  </a:lnTo>
                  <a:lnTo>
                    <a:pt x="945156" y="60060"/>
                  </a:lnTo>
                  <a:close/>
                  <a:moveTo>
                    <a:pt x="897134" y="60055"/>
                  </a:moveTo>
                  <a:lnTo>
                    <a:pt x="897134" y="17236"/>
                  </a:lnTo>
                  <a:lnTo>
                    <a:pt x="903963" y="17236"/>
                  </a:lnTo>
                  <a:lnTo>
                    <a:pt x="903963" y="23340"/>
                  </a:lnTo>
                  <a:cubicBezTo>
                    <a:pt x="907247" y="18644"/>
                    <a:pt x="911998" y="16331"/>
                    <a:pt x="918216" y="16331"/>
                  </a:cubicBezTo>
                  <a:cubicBezTo>
                    <a:pt x="920889" y="16331"/>
                    <a:pt x="923393" y="16746"/>
                    <a:pt x="925640" y="17651"/>
                  </a:cubicBezTo>
                  <a:cubicBezTo>
                    <a:pt x="927974" y="18644"/>
                    <a:pt x="929616" y="19795"/>
                    <a:pt x="930735" y="21371"/>
                  </a:cubicBezTo>
                  <a:cubicBezTo>
                    <a:pt x="931864" y="22849"/>
                    <a:pt x="932633" y="24666"/>
                    <a:pt x="933162" y="26727"/>
                  </a:cubicBezTo>
                  <a:cubicBezTo>
                    <a:pt x="933418" y="28042"/>
                    <a:pt x="933505" y="30355"/>
                    <a:pt x="933505" y="33736"/>
                  </a:cubicBezTo>
                  <a:lnTo>
                    <a:pt x="933505" y="60049"/>
                  </a:lnTo>
                  <a:lnTo>
                    <a:pt x="925896" y="60049"/>
                  </a:lnTo>
                  <a:lnTo>
                    <a:pt x="925896" y="33982"/>
                  </a:lnTo>
                  <a:cubicBezTo>
                    <a:pt x="925896" y="31096"/>
                    <a:pt x="925640" y="28866"/>
                    <a:pt x="925034" y="27382"/>
                  </a:cubicBezTo>
                  <a:cubicBezTo>
                    <a:pt x="924429" y="25898"/>
                    <a:pt x="923393" y="24747"/>
                    <a:pt x="921925" y="23924"/>
                  </a:cubicBezTo>
                  <a:cubicBezTo>
                    <a:pt x="920371" y="23007"/>
                    <a:pt x="918642" y="22604"/>
                    <a:pt x="916651" y="22604"/>
                  </a:cubicBezTo>
                  <a:cubicBezTo>
                    <a:pt x="913367" y="22604"/>
                    <a:pt x="910613" y="23596"/>
                    <a:pt x="908278" y="25489"/>
                  </a:cubicBezTo>
                  <a:cubicBezTo>
                    <a:pt x="905862" y="27464"/>
                    <a:pt x="904743" y="31178"/>
                    <a:pt x="904743" y="36698"/>
                  </a:cubicBezTo>
                  <a:lnTo>
                    <a:pt x="904743" y="60049"/>
                  </a:lnTo>
                  <a:lnTo>
                    <a:pt x="897134" y="60049"/>
                  </a:lnTo>
                  <a:close/>
                  <a:moveTo>
                    <a:pt x="877700" y="38613"/>
                  </a:moveTo>
                  <a:cubicBezTo>
                    <a:pt x="874940" y="39682"/>
                    <a:pt x="870794" y="40582"/>
                    <a:pt x="865340" y="41329"/>
                  </a:cubicBezTo>
                  <a:cubicBezTo>
                    <a:pt x="862154" y="41744"/>
                    <a:pt x="859994" y="42240"/>
                    <a:pt x="858691" y="42737"/>
                  </a:cubicBezTo>
                  <a:cubicBezTo>
                    <a:pt x="857403" y="43309"/>
                    <a:pt x="856356" y="44057"/>
                    <a:pt x="855674" y="45126"/>
                  </a:cubicBezTo>
                  <a:cubicBezTo>
                    <a:pt x="854971" y="46195"/>
                    <a:pt x="854632" y="47269"/>
                    <a:pt x="854632" y="48595"/>
                  </a:cubicBezTo>
                  <a:cubicBezTo>
                    <a:pt x="854632" y="50493"/>
                    <a:pt x="855412" y="52135"/>
                    <a:pt x="856956" y="53378"/>
                  </a:cubicBezTo>
                  <a:cubicBezTo>
                    <a:pt x="858434" y="54687"/>
                    <a:pt x="860687" y="55358"/>
                    <a:pt x="863616" y="55358"/>
                  </a:cubicBezTo>
                  <a:cubicBezTo>
                    <a:pt x="866556" y="55358"/>
                    <a:pt x="869147" y="54687"/>
                    <a:pt x="871476" y="53537"/>
                  </a:cubicBezTo>
                  <a:cubicBezTo>
                    <a:pt x="873723" y="52298"/>
                    <a:pt x="875452" y="50569"/>
                    <a:pt x="876483" y="48507"/>
                  </a:cubicBezTo>
                  <a:cubicBezTo>
                    <a:pt x="877263" y="46855"/>
                    <a:pt x="877700" y="44460"/>
                    <a:pt x="877700" y="41247"/>
                  </a:cubicBezTo>
                  <a:lnTo>
                    <a:pt x="877700" y="38613"/>
                  </a:lnTo>
                  <a:close/>
                  <a:moveTo>
                    <a:pt x="878305" y="54769"/>
                  </a:moveTo>
                  <a:cubicBezTo>
                    <a:pt x="875534" y="57087"/>
                    <a:pt x="872774" y="58653"/>
                    <a:pt x="870189" y="59640"/>
                  </a:cubicBezTo>
                  <a:cubicBezTo>
                    <a:pt x="867587" y="60546"/>
                    <a:pt x="864832" y="61047"/>
                    <a:pt x="861805" y="61047"/>
                  </a:cubicBezTo>
                  <a:cubicBezTo>
                    <a:pt x="856874" y="61047"/>
                    <a:pt x="853165" y="59886"/>
                    <a:pt x="850492" y="57573"/>
                  </a:cubicBezTo>
                  <a:cubicBezTo>
                    <a:pt x="847901" y="55271"/>
                    <a:pt x="846516" y="52298"/>
                    <a:pt x="846516" y="48753"/>
                  </a:cubicBezTo>
                  <a:cubicBezTo>
                    <a:pt x="846516" y="46691"/>
                    <a:pt x="847040" y="44793"/>
                    <a:pt x="848071" y="43064"/>
                  </a:cubicBezTo>
                  <a:cubicBezTo>
                    <a:pt x="849020" y="41329"/>
                    <a:pt x="850307" y="39933"/>
                    <a:pt x="851949" y="38858"/>
                  </a:cubicBezTo>
                  <a:cubicBezTo>
                    <a:pt x="853601" y="37789"/>
                    <a:pt x="855412" y="37047"/>
                    <a:pt x="857403" y="36469"/>
                  </a:cubicBezTo>
                  <a:cubicBezTo>
                    <a:pt x="858865" y="36126"/>
                    <a:pt x="861112" y="35722"/>
                    <a:pt x="864134" y="35389"/>
                  </a:cubicBezTo>
                  <a:cubicBezTo>
                    <a:pt x="870271" y="34735"/>
                    <a:pt x="874853" y="33906"/>
                    <a:pt x="877694" y="32918"/>
                  </a:cubicBezTo>
                  <a:cubicBezTo>
                    <a:pt x="877694" y="31926"/>
                    <a:pt x="877782" y="31271"/>
                    <a:pt x="877782" y="31015"/>
                  </a:cubicBezTo>
                  <a:cubicBezTo>
                    <a:pt x="877782" y="28047"/>
                    <a:pt x="877002" y="25986"/>
                    <a:pt x="875622" y="24753"/>
                  </a:cubicBezTo>
                  <a:cubicBezTo>
                    <a:pt x="873642" y="23100"/>
                    <a:pt x="870794" y="22271"/>
                    <a:pt x="866981" y="22271"/>
                  </a:cubicBezTo>
                  <a:cubicBezTo>
                    <a:pt x="863360" y="22271"/>
                    <a:pt x="860769" y="22942"/>
                    <a:pt x="859045" y="24093"/>
                  </a:cubicBezTo>
                  <a:cubicBezTo>
                    <a:pt x="857311" y="25331"/>
                    <a:pt x="856094" y="27387"/>
                    <a:pt x="855232" y="30442"/>
                  </a:cubicBezTo>
                  <a:lnTo>
                    <a:pt x="847809" y="29449"/>
                  </a:lnTo>
                  <a:cubicBezTo>
                    <a:pt x="848501" y="26482"/>
                    <a:pt x="849631" y="24006"/>
                    <a:pt x="851174" y="22107"/>
                  </a:cubicBezTo>
                  <a:cubicBezTo>
                    <a:pt x="852740" y="20296"/>
                    <a:pt x="854976" y="18807"/>
                    <a:pt x="857927" y="17815"/>
                  </a:cubicBezTo>
                  <a:cubicBezTo>
                    <a:pt x="860769" y="16827"/>
                    <a:pt x="864222" y="16336"/>
                    <a:pt x="868029" y="16336"/>
                  </a:cubicBezTo>
                  <a:cubicBezTo>
                    <a:pt x="871918" y="16336"/>
                    <a:pt x="874945" y="16751"/>
                    <a:pt x="877351" y="17575"/>
                  </a:cubicBezTo>
                  <a:cubicBezTo>
                    <a:pt x="879778" y="18491"/>
                    <a:pt x="881507" y="19555"/>
                    <a:pt x="882625" y="20875"/>
                  </a:cubicBezTo>
                  <a:cubicBezTo>
                    <a:pt x="883743" y="22113"/>
                    <a:pt x="884523" y="23760"/>
                    <a:pt x="885042" y="25746"/>
                  </a:cubicBezTo>
                  <a:cubicBezTo>
                    <a:pt x="885222" y="26984"/>
                    <a:pt x="885385" y="29209"/>
                    <a:pt x="885385" y="32427"/>
                  </a:cubicBezTo>
                  <a:lnTo>
                    <a:pt x="885385" y="42164"/>
                  </a:lnTo>
                  <a:cubicBezTo>
                    <a:pt x="885385" y="48846"/>
                    <a:pt x="885565" y="53127"/>
                    <a:pt x="885920" y="54949"/>
                  </a:cubicBezTo>
                  <a:cubicBezTo>
                    <a:pt x="886165" y="56684"/>
                    <a:pt x="886869" y="58413"/>
                    <a:pt x="887818" y="60066"/>
                  </a:cubicBezTo>
                  <a:lnTo>
                    <a:pt x="879854" y="60066"/>
                  </a:lnTo>
                  <a:cubicBezTo>
                    <a:pt x="879074" y="58566"/>
                    <a:pt x="878562" y="56755"/>
                    <a:pt x="878305" y="54769"/>
                  </a:cubicBezTo>
                  <a:moveTo>
                    <a:pt x="800305" y="53046"/>
                  </a:moveTo>
                  <a:lnTo>
                    <a:pt x="815676" y="53046"/>
                  </a:lnTo>
                  <a:cubicBezTo>
                    <a:pt x="818359" y="53046"/>
                    <a:pt x="820170" y="52958"/>
                    <a:pt x="821289" y="52800"/>
                  </a:cubicBezTo>
                  <a:cubicBezTo>
                    <a:pt x="823198" y="52467"/>
                    <a:pt x="824752" y="51971"/>
                    <a:pt x="825963" y="51142"/>
                  </a:cubicBezTo>
                  <a:cubicBezTo>
                    <a:pt x="827250" y="50400"/>
                    <a:pt x="828287" y="49326"/>
                    <a:pt x="829160" y="47929"/>
                  </a:cubicBezTo>
                  <a:cubicBezTo>
                    <a:pt x="829929" y="46440"/>
                    <a:pt x="830365" y="44793"/>
                    <a:pt x="830365" y="42900"/>
                  </a:cubicBezTo>
                  <a:cubicBezTo>
                    <a:pt x="830365" y="40746"/>
                    <a:pt x="829760" y="38853"/>
                    <a:pt x="828554" y="37200"/>
                  </a:cubicBezTo>
                  <a:cubicBezTo>
                    <a:pt x="827425" y="35547"/>
                    <a:pt x="825783" y="34397"/>
                    <a:pt x="823623" y="33736"/>
                  </a:cubicBezTo>
                  <a:cubicBezTo>
                    <a:pt x="821545" y="33071"/>
                    <a:pt x="818529" y="32744"/>
                    <a:pt x="814645" y="32744"/>
                  </a:cubicBezTo>
                  <a:lnTo>
                    <a:pt x="800305" y="32744"/>
                  </a:lnTo>
                  <a:lnTo>
                    <a:pt x="800305" y="53046"/>
                  </a:lnTo>
                  <a:close/>
                  <a:moveTo>
                    <a:pt x="800305" y="25816"/>
                  </a:moveTo>
                  <a:lnTo>
                    <a:pt x="813696" y="25816"/>
                  </a:lnTo>
                  <a:cubicBezTo>
                    <a:pt x="817318" y="25816"/>
                    <a:pt x="819909" y="25571"/>
                    <a:pt x="821474" y="25167"/>
                  </a:cubicBezTo>
                  <a:cubicBezTo>
                    <a:pt x="823541" y="24507"/>
                    <a:pt x="825096" y="23602"/>
                    <a:pt x="826225" y="22195"/>
                  </a:cubicBezTo>
                  <a:cubicBezTo>
                    <a:pt x="827256" y="20787"/>
                    <a:pt x="827780" y="19064"/>
                    <a:pt x="827780" y="16996"/>
                  </a:cubicBezTo>
                  <a:cubicBezTo>
                    <a:pt x="827780" y="15098"/>
                    <a:pt x="827256" y="13369"/>
                    <a:pt x="826307" y="11880"/>
                  </a:cubicBezTo>
                  <a:cubicBezTo>
                    <a:pt x="825276" y="10396"/>
                    <a:pt x="823890" y="9322"/>
                    <a:pt x="822069" y="8825"/>
                  </a:cubicBezTo>
                  <a:cubicBezTo>
                    <a:pt x="820258" y="8247"/>
                    <a:pt x="817159" y="8002"/>
                    <a:pt x="812649" y="8002"/>
                  </a:cubicBezTo>
                  <a:lnTo>
                    <a:pt x="800299" y="8002"/>
                  </a:lnTo>
                  <a:lnTo>
                    <a:pt x="800299" y="25816"/>
                  </a:lnTo>
                  <a:close/>
                  <a:moveTo>
                    <a:pt x="792101" y="60055"/>
                  </a:moveTo>
                  <a:lnTo>
                    <a:pt x="792101" y="993"/>
                  </a:lnTo>
                  <a:lnTo>
                    <a:pt x="815338" y="993"/>
                  </a:lnTo>
                  <a:cubicBezTo>
                    <a:pt x="820089" y="993"/>
                    <a:pt x="823798" y="1565"/>
                    <a:pt x="826661" y="2804"/>
                  </a:cubicBezTo>
                  <a:cubicBezTo>
                    <a:pt x="829591" y="3960"/>
                    <a:pt x="831756" y="5864"/>
                    <a:pt x="833392" y="8335"/>
                  </a:cubicBezTo>
                  <a:cubicBezTo>
                    <a:pt x="835034" y="10811"/>
                    <a:pt x="835798" y="13369"/>
                    <a:pt x="835798" y="16091"/>
                  </a:cubicBezTo>
                  <a:cubicBezTo>
                    <a:pt x="835798" y="18649"/>
                    <a:pt x="835116" y="21044"/>
                    <a:pt x="833643" y="23258"/>
                  </a:cubicBezTo>
                  <a:cubicBezTo>
                    <a:pt x="832258" y="25495"/>
                    <a:pt x="830109" y="27229"/>
                    <a:pt x="827163" y="28626"/>
                  </a:cubicBezTo>
                  <a:cubicBezTo>
                    <a:pt x="830883" y="29689"/>
                    <a:pt x="833812" y="31429"/>
                    <a:pt x="835792" y="33982"/>
                  </a:cubicBezTo>
                  <a:cubicBezTo>
                    <a:pt x="837783" y="36540"/>
                    <a:pt x="838820" y="39513"/>
                    <a:pt x="838820" y="42900"/>
                  </a:cubicBezTo>
                  <a:cubicBezTo>
                    <a:pt x="838820" y="45698"/>
                    <a:pt x="838214" y="48251"/>
                    <a:pt x="837009" y="50646"/>
                  </a:cubicBezTo>
                  <a:cubicBezTo>
                    <a:pt x="835710" y="53040"/>
                    <a:pt x="834249" y="54851"/>
                    <a:pt x="832427" y="56177"/>
                  </a:cubicBezTo>
                  <a:cubicBezTo>
                    <a:pt x="830616" y="57415"/>
                    <a:pt x="828380" y="58402"/>
                    <a:pt x="825696" y="59062"/>
                  </a:cubicBezTo>
                  <a:cubicBezTo>
                    <a:pt x="822925" y="59722"/>
                    <a:pt x="819647" y="60055"/>
                    <a:pt x="815670" y="60055"/>
                  </a:cubicBezTo>
                  <a:lnTo>
                    <a:pt x="792101" y="60055"/>
                  </a:lnTo>
                  <a:close/>
                  <a:moveTo>
                    <a:pt x="748301" y="17242"/>
                  </a:moveTo>
                  <a:lnTo>
                    <a:pt x="755899" y="17242"/>
                  </a:lnTo>
                  <a:lnTo>
                    <a:pt x="755899" y="60060"/>
                  </a:lnTo>
                  <a:lnTo>
                    <a:pt x="748301" y="60060"/>
                  </a:lnTo>
                  <a:lnTo>
                    <a:pt x="748301" y="17242"/>
                  </a:lnTo>
                  <a:close/>
                  <a:moveTo>
                    <a:pt x="748301" y="993"/>
                  </a:moveTo>
                  <a:lnTo>
                    <a:pt x="755899" y="993"/>
                  </a:lnTo>
                  <a:lnTo>
                    <a:pt x="755899" y="9322"/>
                  </a:lnTo>
                  <a:lnTo>
                    <a:pt x="748301" y="9322"/>
                  </a:lnTo>
                  <a:lnTo>
                    <a:pt x="748301" y="993"/>
                  </a:lnTo>
                  <a:close/>
                  <a:moveTo>
                    <a:pt x="681963" y="34560"/>
                  </a:moveTo>
                  <a:lnTo>
                    <a:pt x="707021" y="34560"/>
                  </a:lnTo>
                  <a:cubicBezTo>
                    <a:pt x="706672" y="30933"/>
                    <a:pt x="705723" y="28211"/>
                    <a:pt x="704168" y="26482"/>
                  </a:cubicBezTo>
                  <a:cubicBezTo>
                    <a:pt x="701752" y="23673"/>
                    <a:pt x="698545" y="22271"/>
                    <a:pt x="694748" y="22271"/>
                  </a:cubicBezTo>
                  <a:cubicBezTo>
                    <a:pt x="691295" y="22271"/>
                    <a:pt x="688355" y="23346"/>
                    <a:pt x="685939" y="25571"/>
                  </a:cubicBezTo>
                  <a:cubicBezTo>
                    <a:pt x="683604" y="27802"/>
                    <a:pt x="682219" y="30856"/>
                    <a:pt x="681963" y="34560"/>
                  </a:cubicBezTo>
                  <a:moveTo>
                    <a:pt x="706923" y="46277"/>
                  </a:moveTo>
                  <a:lnTo>
                    <a:pt x="714783" y="47187"/>
                  </a:lnTo>
                  <a:cubicBezTo>
                    <a:pt x="713485" y="51557"/>
                    <a:pt x="711248" y="54944"/>
                    <a:pt x="707877" y="57415"/>
                  </a:cubicBezTo>
                  <a:cubicBezTo>
                    <a:pt x="704512" y="59809"/>
                    <a:pt x="700268" y="61047"/>
                    <a:pt x="695081" y="61047"/>
                  </a:cubicBezTo>
                  <a:cubicBezTo>
                    <a:pt x="688519" y="61047"/>
                    <a:pt x="683343" y="59067"/>
                    <a:pt x="679454" y="55271"/>
                  </a:cubicBezTo>
                  <a:cubicBezTo>
                    <a:pt x="675641" y="51393"/>
                    <a:pt x="673754" y="45949"/>
                    <a:pt x="673754" y="39022"/>
                  </a:cubicBezTo>
                  <a:cubicBezTo>
                    <a:pt x="673754" y="31838"/>
                    <a:pt x="675641" y="26226"/>
                    <a:pt x="679541" y="22266"/>
                  </a:cubicBezTo>
                  <a:cubicBezTo>
                    <a:pt x="683419" y="18311"/>
                    <a:pt x="688437" y="16331"/>
                    <a:pt x="694655" y="16331"/>
                  </a:cubicBezTo>
                  <a:cubicBezTo>
                    <a:pt x="700612" y="16331"/>
                    <a:pt x="705532" y="18229"/>
                    <a:pt x="709334" y="22107"/>
                  </a:cubicBezTo>
                  <a:cubicBezTo>
                    <a:pt x="713136" y="26073"/>
                    <a:pt x="715034" y="31511"/>
                    <a:pt x="715034" y="38607"/>
                  </a:cubicBezTo>
                  <a:cubicBezTo>
                    <a:pt x="715034" y="39022"/>
                    <a:pt x="715034" y="39676"/>
                    <a:pt x="714946" y="40506"/>
                  </a:cubicBezTo>
                  <a:lnTo>
                    <a:pt x="681614" y="40506"/>
                  </a:lnTo>
                  <a:cubicBezTo>
                    <a:pt x="681870" y="45202"/>
                    <a:pt x="683255" y="48835"/>
                    <a:pt x="685759" y="51306"/>
                  </a:cubicBezTo>
                  <a:cubicBezTo>
                    <a:pt x="688252" y="53787"/>
                    <a:pt x="691372" y="55015"/>
                    <a:pt x="695081" y="55015"/>
                  </a:cubicBezTo>
                  <a:cubicBezTo>
                    <a:pt x="697852" y="55015"/>
                    <a:pt x="700268" y="54366"/>
                    <a:pt x="702248" y="52958"/>
                  </a:cubicBezTo>
                  <a:cubicBezTo>
                    <a:pt x="704250" y="51557"/>
                    <a:pt x="705805" y="49326"/>
                    <a:pt x="706923" y="46277"/>
                  </a:cubicBezTo>
                  <a:moveTo>
                    <a:pt x="629102" y="60055"/>
                  </a:moveTo>
                  <a:lnTo>
                    <a:pt x="629102" y="54197"/>
                  </a:lnTo>
                  <a:lnTo>
                    <a:pt x="657613" y="22942"/>
                  </a:lnTo>
                  <a:cubicBezTo>
                    <a:pt x="654319" y="23100"/>
                    <a:pt x="651477" y="23187"/>
                    <a:pt x="649061" y="23187"/>
                  </a:cubicBezTo>
                  <a:lnTo>
                    <a:pt x="630750" y="23187"/>
                  </a:lnTo>
                  <a:lnTo>
                    <a:pt x="630750" y="17242"/>
                  </a:lnTo>
                  <a:lnTo>
                    <a:pt x="667377" y="17242"/>
                  </a:lnTo>
                  <a:lnTo>
                    <a:pt x="667377" y="22026"/>
                  </a:lnTo>
                  <a:lnTo>
                    <a:pt x="643110" y="49249"/>
                  </a:lnTo>
                  <a:lnTo>
                    <a:pt x="638446" y="54197"/>
                  </a:lnTo>
                  <a:cubicBezTo>
                    <a:pt x="641801" y="53951"/>
                    <a:pt x="645008" y="53793"/>
                    <a:pt x="648024" y="53793"/>
                  </a:cubicBezTo>
                  <a:lnTo>
                    <a:pt x="668768" y="53793"/>
                  </a:lnTo>
                  <a:lnTo>
                    <a:pt x="668768" y="60055"/>
                  </a:lnTo>
                  <a:lnTo>
                    <a:pt x="629102" y="60055"/>
                  </a:lnTo>
                  <a:close/>
                  <a:moveTo>
                    <a:pt x="619088" y="44378"/>
                  </a:moveTo>
                  <a:lnTo>
                    <a:pt x="626599" y="45289"/>
                  </a:lnTo>
                  <a:cubicBezTo>
                    <a:pt x="625726" y="50237"/>
                    <a:pt x="623659" y="54038"/>
                    <a:pt x="620293" y="56837"/>
                  </a:cubicBezTo>
                  <a:cubicBezTo>
                    <a:pt x="616928" y="59635"/>
                    <a:pt x="612870" y="61042"/>
                    <a:pt x="607944" y="61042"/>
                  </a:cubicBezTo>
                  <a:cubicBezTo>
                    <a:pt x="601808" y="61042"/>
                    <a:pt x="596888" y="59062"/>
                    <a:pt x="593168" y="55266"/>
                  </a:cubicBezTo>
                  <a:cubicBezTo>
                    <a:pt x="589448" y="51469"/>
                    <a:pt x="587555" y="45944"/>
                    <a:pt x="587555" y="38847"/>
                  </a:cubicBezTo>
                  <a:cubicBezTo>
                    <a:pt x="587555" y="34227"/>
                    <a:pt x="588335" y="30186"/>
                    <a:pt x="589971" y="26722"/>
                  </a:cubicBezTo>
                  <a:cubicBezTo>
                    <a:pt x="591613" y="23247"/>
                    <a:pt x="594030" y="20618"/>
                    <a:pt x="597313" y="18878"/>
                  </a:cubicBezTo>
                  <a:cubicBezTo>
                    <a:pt x="600597" y="17155"/>
                    <a:pt x="604142" y="16320"/>
                    <a:pt x="607944" y="16320"/>
                  </a:cubicBezTo>
                  <a:cubicBezTo>
                    <a:pt x="612864" y="16320"/>
                    <a:pt x="616841" y="17482"/>
                    <a:pt x="619950" y="19784"/>
                  </a:cubicBezTo>
                  <a:cubicBezTo>
                    <a:pt x="622966" y="22178"/>
                    <a:pt x="624957" y="25484"/>
                    <a:pt x="625906" y="29853"/>
                  </a:cubicBezTo>
                  <a:lnTo>
                    <a:pt x="618471" y="30922"/>
                  </a:lnTo>
                  <a:cubicBezTo>
                    <a:pt x="617790" y="28036"/>
                    <a:pt x="616584" y="25887"/>
                    <a:pt x="614762" y="24409"/>
                  </a:cubicBezTo>
                  <a:cubicBezTo>
                    <a:pt x="612951" y="23002"/>
                    <a:pt x="610786" y="22255"/>
                    <a:pt x="608282" y="22255"/>
                  </a:cubicBezTo>
                  <a:cubicBezTo>
                    <a:pt x="604481" y="22255"/>
                    <a:pt x="601366" y="23586"/>
                    <a:pt x="598950" y="26220"/>
                  </a:cubicBezTo>
                  <a:cubicBezTo>
                    <a:pt x="596544" y="28784"/>
                    <a:pt x="595317" y="32907"/>
                    <a:pt x="595317" y="38602"/>
                  </a:cubicBezTo>
                  <a:cubicBezTo>
                    <a:pt x="595317" y="44373"/>
                    <a:pt x="596544" y="48497"/>
                    <a:pt x="598862" y="51137"/>
                  </a:cubicBezTo>
                  <a:cubicBezTo>
                    <a:pt x="601110" y="53782"/>
                    <a:pt x="604137" y="55009"/>
                    <a:pt x="607841" y="55009"/>
                  </a:cubicBezTo>
                  <a:cubicBezTo>
                    <a:pt x="610868" y="55009"/>
                    <a:pt x="613284" y="54191"/>
                    <a:pt x="615275" y="52462"/>
                  </a:cubicBezTo>
                  <a:cubicBezTo>
                    <a:pt x="617353" y="50651"/>
                    <a:pt x="618564" y="48006"/>
                    <a:pt x="619088" y="44378"/>
                  </a:cubicBezTo>
                  <a:moveTo>
                    <a:pt x="570531" y="993"/>
                  </a:moveTo>
                  <a:lnTo>
                    <a:pt x="578140" y="993"/>
                  </a:lnTo>
                  <a:lnTo>
                    <a:pt x="578140" y="60055"/>
                  </a:lnTo>
                  <a:lnTo>
                    <a:pt x="570531" y="60055"/>
                  </a:lnTo>
                  <a:lnTo>
                    <a:pt x="570531" y="993"/>
                  </a:lnTo>
                  <a:close/>
                  <a:moveTo>
                    <a:pt x="528384" y="34560"/>
                  </a:moveTo>
                  <a:lnTo>
                    <a:pt x="553431" y="34560"/>
                  </a:lnTo>
                  <a:cubicBezTo>
                    <a:pt x="553088" y="30933"/>
                    <a:pt x="552144" y="28211"/>
                    <a:pt x="550579" y="26482"/>
                  </a:cubicBezTo>
                  <a:cubicBezTo>
                    <a:pt x="548162" y="23673"/>
                    <a:pt x="544977" y="22271"/>
                    <a:pt x="541169" y="22271"/>
                  </a:cubicBezTo>
                  <a:cubicBezTo>
                    <a:pt x="537717" y="22271"/>
                    <a:pt x="534766" y="23346"/>
                    <a:pt x="532360" y="25571"/>
                  </a:cubicBezTo>
                  <a:cubicBezTo>
                    <a:pt x="530026" y="27802"/>
                    <a:pt x="528640" y="30856"/>
                    <a:pt x="528384" y="34560"/>
                  </a:cubicBezTo>
                  <a:moveTo>
                    <a:pt x="553355" y="46277"/>
                  </a:moveTo>
                  <a:lnTo>
                    <a:pt x="561204" y="47187"/>
                  </a:lnTo>
                  <a:cubicBezTo>
                    <a:pt x="559906" y="51557"/>
                    <a:pt x="557669" y="54944"/>
                    <a:pt x="554288" y="57415"/>
                  </a:cubicBezTo>
                  <a:cubicBezTo>
                    <a:pt x="550922" y="59809"/>
                    <a:pt x="546689" y="61047"/>
                    <a:pt x="541502" y="61047"/>
                  </a:cubicBezTo>
                  <a:cubicBezTo>
                    <a:pt x="534940" y="61047"/>
                    <a:pt x="529753" y="59067"/>
                    <a:pt x="525875" y="55271"/>
                  </a:cubicBezTo>
                  <a:cubicBezTo>
                    <a:pt x="522073" y="51393"/>
                    <a:pt x="520175" y="45949"/>
                    <a:pt x="520175" y="39022"/>
                  </a:cubicBezTo>
                  <a:cubicBezTo>
                    <a:pt x="520175" y="31838"/>
                    <a:pt x="522073" y="26226"/>
                    <a:pt x="525962" y="22266"/>
                  </a:cubicBezTo>
                  <a:cubicBezTo>
                    <a:pt x="529851" y="18311"/>
                    <a:pt x="534858" y="16331"/>
                    <a:pt x="541077" y="16331"/>
                  </a:cubicBezTo>
                  <a:cubicBezTo>
                    <a:pt x="547033" y="16331"/>
                    <a:pt x="551964" y="18229"/>
                    <a:pt x="555755" y="22107"/>
                  </a:cubicBezTo>
                  <a:cubicBezTo>
                    <a:pt x="559557" y="26073"/>
                    <a:pt x="561455" y="31511"/>
                    <a:pt x="561455" y="38607"/>
                  </a:cubicBezTo>
                  <a:cubicBezTo>
                    <a:pt x="561455" y="39022"/>
                    <a:pt x="561455" y="39676"/>
                    <a:pt x="561368" y="40506"/>
                  </a:cubicBezTo>
                  <a:lnTo>
                    <a:pt x="528035" y="40506"/>
                  </a:lnTo>
                  <a:cubicBezTo>
                    <a:pt x="528302" y="45202"/>
                    <a:pt x="529677" y="48835"/>
                    <a:pt x="532180" y="51306"/>
                  </a:cubicBezTo>
                  <a:cubicBezTo>
                    <a:pt x="534695" y="53787"/>
                    <a:pt x="537804" y="55015"/>
                    <a:pt x="541513" y="55015"/>
                  </a:cubicBezTo>
                  <a:cubicBezTo>
                    <a:pt x="544273" y="55015"/>
                    <a:pt x="546700" y="54366"/>
                    <a:pt x="548691" y="52958"/>
                  </a:cubicBezTo>
                  <a:cubicBezTo>
                    <a:pt x="550660" y="51557"/>
                    <a:pt x="552226" y="49326"/>
                    <a:pt x="553355" y="46277"/>
                  </a:cubicBezTo>
                  <a:moveTo>
                    <a:pt x="503500" y="17242"/>
                  </a:moveTo>
                  <a:lnTo>
                    <a:pt x="511109" y="17242"/>
                  </a:lnTo>
                  <a:lnTo>
                    <a:pt x="511109" y="60060"/>
                  </a:lnTo>
                  <a:lnTo>
                    <a:pt x="503500" y="60060"/>
                  </a:lnTo>
                  <a:lnTo>
                    <a:pt x="503500" y="17242"/>
                  </a:lnTo>
                  <a:close/>
                  <a:moveTo>
                    <a:pt x="503500" y="993"/>
                  </a:moveTo>
                  <a:lnTo>
                    <a:pt x="511109" y="993"/>
                  </a:lnTo>
                  <a:lnTo>
                    <a:pt x="511109" y="9322"/>
                  </a:lnTo>
                  <a:lnTo>
                    <a:pt x="503500" y="9322"/>
                  </a:lnTo>
                  <a:lnTo>
                    <a:pt x="503500" y="993"/>
                  </a:lnTo>
                  <a:close/>
                  <a:moveTo>
                    <a:pt x="456335" y="60055"/>
                  </a:moveTo>
                  <a:lnTo>
                    <a:pt x="456335" y="54197"/>
                  </a:lnTo>
                  <a:lnTo>
                    <a:pt x="484846" y="22942"/>
                  </a:lnTo>
                  <a:cubicBezTo>
                    <a:pt x="481573" y="23100"/>
                    <a:pt x="478720" y="23187"/>
                    <a:pt x="476304" y="23187"/>
                  </a:cubicBezTo>
                  <a:lnTo>
                    <a:pt x="457982" y="23187"/>
                  </a:lnTo>
                  <a:lnTo>
                    <a:pt x="457982" y="17242"/>
                  </a:lnTo>
                  <a:lnTo>
                    <a:pt x="494620" y="17242"/>
                  </a:lnTo>
                  <a:lnTo>
                    <a:pt x="494620" y="22026"/>
                  </a:lnTo>
                  <a:lnTo>
                    <a:pt x="470342" y="49249"/>
                  </a:lnTo>
                  <a:lnTo>
                    <a:pt x="465684" y="54197"/>
                  </a:lnTo>
                  <a:cubicBezTo>
                    <a:pt x="469038" y="53951"/>
                    <a:pt x="472235" y="53793"/>
                    <a:pt x="475273" y="53793"/>
                  </a:cubicBezTo>
                  <a:lnTo>
                    <a:pt x="495995" y="53793"/>
                  </a:lnTo>
                  <a:lnTo>
                    <a:pt x="495995" y="60055"/>
                  </a:lnTo>
                  <a:lnTo>
                    <a:pt x="456335" y="60055"/>
                  </a:lnTo>
                  <a:close/>
                  <a:moveTo>
                    <a:pt x="417383" y="38689"/>
                  </a:moveTo>
                  <a:cubicBezTo>
                    <a:pt x="417383" y="44220"/>
                    <a:pt x="418600" y="48257"/>
                    <a:pt x="421016" y="50978"/>
                  </a:cubicBezTo>
                  <a:cubicBezTo>
                    <a:pt x="423422" y="53695"/>
                    <a:pt x="426280" y="55015"/>
                    <a:pt x="429569" y="55015"/>
                  </a:cubicBezTo>
                  <a:cubicBezTo>
                    <a:pt x="432842" y="55015"/>
                    <a:pt x="435694" y="53787"/>
                    <a:pt x="438029" y="51142"/>
                  </a:cubicBezTo>
                  <a:cubicBezTo>
                    <a:pt x="440276" y="48589"/>
                    <a:pt x="441482" y="44629"/>
                    <a:pt x="441482" y="39262"/>
                  </a:cubicBezTo>
                  <a:cubicBezTo>
                    <a:pt x="441482" y="33409"/>
                    <a:pt x="440276" y="29116"/>
                    <a:pt x="437947" y="26400"/>
                  </a:cubicBezTo>
                  <a:cubicBezTo>
                    <a:pt x="435613" y="23673"/>
                    <a:pt x="432673" y="22266"/>
                    <a:pt x="429220" y="22266"/>
                  </a:cubicBezTo>
                  <a:cubicBezTo>
                    <a:pt x="425854" y="22266"/>
                    <a:pt x="422996" y="23596"/>
                    <a:pt x="420749" y="26231"/>
                  </a:cubicBezTo>
                  <a:cubicBezTo>
                    <a:pt x="418513" y="28871"/>
                    <a:pt x="417383" y="32995"/>
                    <a:pt x="417383" y="38689"/>
                  </a:cubicBezTo>
                  <a:moveTo>
                    <a:pt x="441313" y="60055"/>
                  </a:moveTo>
                  <a:lnTo>
                    <a:pt x="441313" y="54611"/>
                  </a:lnTo>
                  <a:cubicBezTo>
                    <a:pt x="438542" y="58904"/>
                    <a:pt x="434314" y="61047"/>
                    <a:pt x="428784" y="61047"/>
                  </a:cubicBezTo>
                  <a:cubicBezTo>
                    <a:pt x="425249" y="61047"/>
                    <a:pt x="421965" y="60055"/>
                    <a:pt x="418938" y="58162"/>
                  </a:cubicBezTo>
                  <a:cubicBezTo>
                    <a:pt x="416009" y="56351"/>
                    <a:pt x="413663" y="53700"/>
                    <a:pt x="412022" y="50318"/>
                  </a:cubicBezTo>
                  <a:cubicBezTo>
                    <a:pt x="410380" y="46937"/>
                    <a:pt x="409518" y="43064"/>
                    <a:pt x="409518" y="38689"/>
                  </a:cubicBezTo>
                  <a:cubicBezTo>
                    <a:pt x="409518" y="34402"/>
                    <a:pt x="410298" y="30518"/>
                    <a:pt x="411765" y="27055"/>
                  </a:cubicBezTo>
                  <a:cubicBezTo>
                    <a:pt x="413238" y="23596"/>
                    <a:pt x="415485" y="20946"/>
                    <a:pt x="418507" y="19058"/>
                  </a:cubicBezTo>
                  <a:cubicBezTo>
                    <a:pt x="421436" y="17236"/>
                    <a:pt x="424802" y="16331"/>
                    <a:pt x="428511" y="16331"/>
                  </a:cubicBezTo>
                  <a:cubicBezTo>
                    <a:pt x="431194" y="16331"/>
                    <a:pt x="433627" y="16827"/>
                    <a:pt x="435689" y="17907"/>
                  </a:cubicBezTo>
                  <a:cubicBezTo>
                    <a:pt x="437767" y="19058"/>
                    <a:pt x="439491" y="20455"/>
                    <a:pt x="440865" y="22189"/>
                  </a:cubicBezTo>
                  <a:lnTo>
                    <a:pt x="440865" y="993"/>
                  </a:lnTo>
                  <a:lnTo>
                    <a:pt x="448398" y="993"/>
                  </a:lnTo>
                  <a:lnTo>
                    <a:pt x="448398" y="60055"/>
                  </a:lnTo>
                  <a:lnTo>
                    <a:pt x="441313" y="60055"/>
                  </a:lnTo>
                  <a:close/>
                  <a:moveTo>
                    <a:pt x="393023" y="36960"/>
                  </a:moveTo>
                  <a:lnTo>
                    <a:pt x="387591" y="41329"/>
                  </a:lnTo>
                  <a:lnTo>
                    <a:pt x="387591" y="34980"/>
                  </a:lnTo>
                  <a:lnTo>
                    <a:pt x="393023" y="30524"/>
                  </a:lnTo>
                  <a:lnTo>
                    <a:pt x="393023" y="993"/>
                  </a:lnTo>
                  <a:lnTo>
                    <a:pt x="400545" y="993"/>
                  </a:lnTo>
                  <a:lnTo>
                    <a:pt x="400545" y="24420"/>
                  </a:lnTo>
                  <a:lnTo>
                    <a:pt x="406245" y="19795"/>
                  </a:lnTo>
                  <a:lnTo>
                    <a:pt x="406245" y="26144"/>
                  </a:lnTo>
                  <a:lnTo>
                    <a:pt x="400545" y="30769"/>
                  </a:lnTo>
                  <a:lnTo>
                    <a:pt x="400545" y="60055"/>
                  </a:lnTo>
                  <a:lnTo>
                    <a:pt x="393023" y="60055"/>
                  </a:lnTo>
                  <a:lnTo>
                    <a:pt x="393023" y="36960"/>
                  </a:lnTo>
                  <a:close/>
                  <a:moveTo>
                    <a:pt x="359080" y="11962"/>
                  </a:moveTo>
                  <a:lnTo>
                    <a:pt x="364692" y="665"/>
                  </a:lnTo>
                  <a:lnTo>
                    <a:pt x="374620" y="665"/>
                  </a:lnTo>
                  <a:lnTo>
                    <a:pt x="365298" y="11962"/>
                  </a:lnTo>
                  <a:lnTo>
                    <a:pt x="359080" y="11962"/>
                  </a:lnTo>
                  <a:close/>
                  <a:moveTo>
                    <a:pt x="350090" y="38689"/>
                  </a:moveTo>
                  <a:cubicBezTo>
                    <a:pt x="350090" y="44133"/>
                    <a:pt x="351307" y="48257"/>
                    <a:pt x="353810" y="50978"/>
                  </a:cubicBezTo>
                  <a:cubicBezTo>
                    <a:pt x="356325" y="53695"/>
                    <a:pt x="359521" y="55015"/>
                    <a:pt x="363231" y="55015"/>
                  </a:cubicBezTo>
                  <a:cubicBezTo>
                    <a:pt x="367032" y="55015"/>
                    <a:pt x="370136" y="53695"/>
                    <a:pt x="372651" y="50978"/>
                  </a:cubicBezTo>
                  <a:cubicBezTo>
                    <a:pt x="375154" y="48175"/>
                    <a:pt x="376452" y="44051"/>
                    <a:pt x="376452" y="38438"/>
                  </a:cubicBezTo>
                  <a:cubicBezTo>
                    <a:pt x="376452" y="33164"/>
                    <a:pt x="375154" y="29116"/>
                    <a:pt x="372651" y="26400"/>
                  </a:cubicBezTo>
                  <a:cubicBezTo>
                    <a:pt x="370136" y="23673"/>
                    <a:pt x="367038" y="22266"/>
                    <a:pt x="363231" y="22266"/>
                  </a:cubicBezTo>
                  <a:cubicBezTo>
                    <a:pt x="359521" y="22266"/>
                    <a:pt x="356325" y="23673"/>
                    <a:pt x="353810" y="26400"/>
                  </a:cubicBezTo>
                  <a:cubicBezTo>
                    <a:pt x="351301" y="29116"/>
                    <a:pt x="350090" y="33169"/>
                    <a:pt x="350090" y="38689"/>
                  </a:cubicBezTo>
                  <a:moveTo>
                    <a:pt x="342236" y="38689"/>
                  </a:moveTo>
                  <a:cubicBezTo>
                    <a:pt x="342236" y="30769"/>
                    <a:pt x="344570" y="24824"/>
                    <a:pt x="349152" y="21044"/>
                  </a:cubicBezTo>
                  <a:cubicBezTo>
                    <a:pt x="353031" y="17913"/>
                    <a:pt x="357705" y="16336"/>
                    <a:pt x="363225" y="16336"/>
                  </a:cubicBezTo>
                  <a:cubicBezTo>
                    <a:pt x="369449" y="16336"/>
                    <a:pt x="374467" y="18235"/>
                    <a:pt x="378340" y="22113"/>
                  </a:cubicBezTo>
                  <a:cubicBezTo>
                    <a:pt x="382316" y="25904"/>
                    <a:pt x="384209" y="31277"/>
                    <a:pt x="384209" y="38040"/>
                  </a:cubicBezTo>
                  <a:cubicBezTo>
                    <a:pt x="384209" y="43566"/>
                    <a:pt x="383347" y="47935"/>
                    <a:pt x="381618" y="51071"/>
                  </a:cubicBezTo>
                  <a:cubicBezTo>
                    <a:pt x="379889" y="54207"/>
                    <a:pt x="377391" y="56684"/>
                    <a:pt x="374107" y="58413"/>
                  </a:cubicBezTo>
                  <a:cubicBezTo>
                    <a:pt x="370741" y="60137"/>
                    <a:pt x="367191" y="61053"/>
                    <a:pt x="363220" y="61053"/>
                  </a:cubicBezTo>
                  <a:cubicBezTo>
                    <a:pt x="356996" y="61053"/>
                    <a:pt x="351907" y="59073"/>
                    <a:pt x="348018" y="55277"/>
                  </a:cubicBezTo>
                  <a:cubicBezTo>
                    <a:pt x="344216" y="51393"/>
                    <a:pt x="342236" y="45867"/>
                    <a:pt x="342236" y="38689"/>
                  </a:cubicBezTo>
                  <a:moveTo>
                    <a:pt x="303967" y="38935"/>
                  </a:moveTo>
                  <a:cubicBezTo>
                    <a:pt x="303967" y="44378"/>
                    <a:pt x="305090" y="48507"/>
                    <a:pt x="307419" y="51142"/>
                  </a:cubicBezTo>
                  <a:cubicBezTo>
                    <a:pt x="309765" y="53695"/>
                    <a:pt x="312607" y="55015"/>
                    <a:pt x="315890" y="55015"/>
                  </a:cubicBezTo>
                  <a:cubicBezTo>
                    <a:pt x="319256" y="55015"/>
                    <a:pt x="322196" y="53695"/>
                    <a:pt x="324618" y="50978"/>
                  </a:cubicBezTo>
                  <a:cubicBezTo>
                    <a:pt x="326952" y="48257"/>
                    <a:pt x="328163" y="44051"/>
                    <a:pt x="328163" y="38280"/>
                  </a:cubicBezTo>
                  <a:cubicBezTo>
                    <a:pt x="328163" y="32831"/>
                    <a:pt x="327034" y="28795"/>
                    <a:pt x="324699" y="26073"/>
                  </a:cubicBezTo>
                  <a:cubicBezTo>
                    <a:pt x="322294" y="23346"/>
                    <a:pt x="319523" y="21949"/>
                    <a:pt x="316239" y="21949"/>
                  </a:cubicBezTo>
                  <a:cubicBezTo>
                    <a:pt x="313043" y="21949"/>
                    <a:pt x="310179" y="23427"/>
                    <a:pt x="307676" y="26318"/>
                  </a:cubicBezTo>
                  <a:cubicBezTo>
                    <a:pt x="305172" y="29209"/>
                    <a:pt x="303967" y="33409"/>
                    <a:pt x="303967" y="38935"/>
                  </a:cubicBezTo>
                  <a:moveTo>
                    <a:pt x="297050" y="76473"/>
                  </a:moveTo>
                  <a:lnTo>
                    <a:pt x="297050" y="17242"/>
                  </a:lnTo>
                  <a:lnTo>
                    <a:pt x="303967" y="17242"/>
                  </a:lnTo>
                  <a:lnTo>
                    <a:pt x="303967" y="22855"/>
                  </a:lnTo>
                  <a:cubicBezTo>
                    <a:pt x="305614" y="20629"/>
                    <a:pt x="307419" y="19064"/>
                    <a:pt x="309498" y="17913"/>
                  </a:cubicBezTo>
                  <a:cubicBezTo>
                    <a:pt x="311576" y="16833"/>
                    <a:pt x="314079" y="16336"/>
                    <a:pt x="316927" y="16336"/>
                  </a:cubicBezTo>
                  <a:cubicBezTo>
                    <a:pt x="320816" y="16336"/>
                    <a:pt x="324181" y="17242"/>
                    <a:pt x="327121" y="19140"/>
                  </a:cubicBezTo>
                  <a:cubicBezTo>
                    <a:pt x="330061" y="21049"/>
                    <a:pt x="332216" y="23678"/>
                    <a:pt x="333694" y="27060"/>
                  </a:cubicBezTo>
                  <a:cubicBezTo>
                    <a:pt x="335238" y="30524"/>
                    <a:pt x="335930" y="34238"/>
                    <a:pt x="335930" y="38362"/>
                  </a:cubicBezTo>
                  <a:cubicBezTo>
                    <a:pt x="335930" y="42737"/>
                    <a:pt x="335150" y="46691"/>
                    <a:pt x="333514" y="50155"/>
                  </a:cubicBezTo>
                  <a:cubicBezTo>
                    <a:pt x="331872" y="53695"/>
                    <a:pt x="329456" y="56351"/>
                    <a:pt x="326347" y="58244"/>
                  </a:cubicBezTo>
                  <a:cubicBezTo>
                    <a:pt x="323150" y="60055"/>
                    <a:pt x="319867" y="61047"/>
                    <a:pt x="316419" y="61047"/>
                  </a:cubicBezTo>
                  <a:cubicBezTo>
                    <a:pt x="313916" y="61047"/>
                    <a:pt x="311663" y="60546"/>
                    <a:pt x="309590" y="59482"/>
                  </a:cubicBezTo>
                  <a:cubicBezTo>
                    <a:pt x="307605" y="58489"/>
                    <a:pt x="305963" y="57169"/>
                    <a:pt x="304659" y="55604"/>
                  </a:cubicBezTo>
                  <a:lnTo>
                    <a:pt x="304659" y="76473"/>
                  </a:lnTo>
                  <a:lnTo>
                    <a:pt x="297050" y="76473"/>
                  </a:lnTo>
                  <a:close/>
                  <a:moveTo>
                    <a:pt x="237628" y="41089"/>
                  </a:moveTo>
                  <a:lnTo>
                    <a:pt x="245319" y="40424"/>
                  </a:lnTo>
                  <a:cubicBezTo>
                    <a:pt x="245745" y="43391"/>
                    <a:pt x="246525" y="45791"/>
                    <a:pt x="247910" y="47684"/>
                  </a:cubicBezTo>
                  <a:cubicBezTo>
                    <a:pt x="249197" y="49582"/>
                    <a:pt x="251275" y="51147"/>
                    <a:pt x="254128" y="52304"/>
                  </a:cubicBezTo>
                  <a:cubicBezTo>
                    <a:pt x="256894" y="53455"/>
                    <a:pt x="260096" y="54038"/>
                    <a:pt x="263636" y="54038"/>
                  </a:cubicBezTo>
                  <a:cubicBezTo>
                    <a:pt x="266739" y="54038"/>
                    <a:pt x="269505" y="53624"/>
                    <a:pt x="271845" y="52718"/>
                  </a:cubicBezTo>
                  <a:cubicBezTo>
                    <a:pt x="274256" y="51813"/>
                    <a:pt x="276072" y="50651"/>
                    <a:pt x="277190" y="49086"/>
                  </a:cubicBezTo>
                  <a:cubicBezTo>
                    <a:pt x="278407" y="47520"/>
                    <a:pt x="279007" y="45867"/>
                    <a:pt x="279007" y="44057"/>
                  </a:cubicBezTo>
                  <a:cubicBezTo>
                    <a:pt x="279007" y="42158"/>
                    <a:pt x="278407" y="40582"/>
                    <a:pt x="277283" y="39186"/>
                  </a:cubicBezTo>
                  <a:cubicBezTo>
                    <a:pt x="276165" y="37784"/>
                    <a:pt x="274256" y="36627"/>
                    <a:pt x="271747" y="35722"/>
                  </a:cubicBezTo>
                  <a:cubicBezTo>
                    <a:pt x="270023" y="35062"/>
                    <a:pt x="266401" y="34069"/>
                    <a:pt x="260696" y="32831"/>
                  </a:cubicBezTo>
                  <a:cubicBezTo>
                    <a:pt x="254990" y="31511"/>
                    <a:pt x="251025" y="30278"/>
                    <a:pt x="248772" y="29116"/>
                  </a:cubicBezTo>
                  <a:cubicBezTo>
                    <a:pt x="245832" y="27638"/>
                    <a:pt x="243596" y="25816"/>
                    <a:pt x="242123" y="23596"/>
                  </a:cubicBezTo>
                  <a:cubicBezTo>
                    <a:pt x="240737" y="21442"/>
                    <a:pt x="239963" y="18971"/>
                    <a:pt x="239963" y="16244"/>
                  </a:cubicBezTo>
                  <a:cubicBezTo>
                    <a:pt x="239963" y="13282"/>
                    <a:pt x="240912" y="10473"/>
                    <a:pt x="242635" y="7920"/>
                  </a:cubicBezTo>
                  <a:cubicBezTo>
                    <a:pt x="244457" y="5285"/>
                    <a:pt x="247048" y="3382"/>
                    <a:pt x="250414" y="1980"/>
                  </a:cubicBezTo>
                  <a:cubicBezTo>
                    <a:pt x="253779" y="660"/>
                    <a:pt x="257586" y="0"/>
                    <a:pt x="261726" y="0"/>
                  </a:cubicBezTo>
                  <a:cubicBezTo>
                    <a:pt x="266308" y="0"/>
                    <a:pt x="270366" y="660"/>
                    <a:pt x="273912" y="2144"/>
                  </a:cubicBezTo>
                  <a:cubicBezTo>
                    <a:pt x="277365" y="3551"/>
                    <a:pt x="280037" y="5618"/>
                    <a:pt x="281947" y="8335"/>
                  </a:cubicBezTo>
                  <a:cubicBezTo>
                    <a:pt x="283845" y="11062"/>
                    <a:pt x="284887" y="14193"/>
                    <a:pt x="284974" y="17656"/>
                  </a:cubicBezTo>
                  <a:lnTo>
                    <a:pt x="277190" y="18229"/>
                  </a:lnTo>
                  <a:cubicBezTo>
                    <a:pt x="276759" y="14438"/>
                    <a:pt x="275292" y="11635"/>
                    <a:pt x="272870" y="9736"/>
                  </a:cubicBezTo>
                  <a:cubicBezTo>
                    <a:pt x="270454" y="7827"/>
                    <a:pt x="266832" y="6840"/>
                    <a:pt x="262076" y="6840"/>
                  </a:cubicBezTo>
                  <a:cubicBezTo>
                    <a:pt x="257150" y="6840"/>
                    <a:pt x="253523" y="7756"/>
                    <a:pt x="251275" y="9486"/>
                  </a:cubicBezTo>
                  <a:cubicBezTo>
                    <a:pt x="249028" y="11220"/>
                    <a:pt x="247910" y="13282"/>
                    <a:pt x="247910" y="15753"/>
                  </a:cubicBezTo>
                  <a:cubicBezTo>
                    <a:pt x="247910" y="17907"/>
                    <a:pt x="248690" y="19631"/>
                    <a:pt x="250245" y="20940"/>
                  </a:cubicBezTo>
                  <a:cubicBezTo>
                    <a:pt x="251886" y="22358"/>
                    <a:pt x="255950" y="23755"/>
                    <a:pt x="262594" y="25156"/>
                  </a:cubicBezTo>
                  <a:cubicBezTo>
                    <a:pt x="269254" y="26635"/>
                    <a:pt x="273830" y="27873"/>
                    <a:pt x="276334" y="28942"/>
                  </a:cubicBezTo>
                  <a:cubicBezTo>
                    <a:pt x="279874" y="30507"/>
                    <a:pt x="282552" y="32569"/>
                    <a:pt x="284281" y="34964"/>
                  </a:cubicBezTo>
                  <a:cubicBezTo>
                    <a:pt x="286005" y="37353"/>
                    <a:pt x="286877" y="40162"/>
                    <a:pt x="286877" y="43375"/>
                  </a:cubicBezTo>
                  <a:cubicBezTo>
                    <a:pt x="286877" y="46517"/>
                    <a:pt x="285928" y="49484"/>
                    <a:pt x="284036" y="52211"/>
                  </a:cubicBezTo>
                  <a:cubicBezTo>
                    <a:pt x="282127" y="55004"/>
                    <a:pt x="279454" y="57153"/>
                    <a:pt x="275908" y="58718"/>
                  </a:cubicBezTo>
                  <a:cubicBezTo>
                    <a:pt x="272374" y="60284"/>
                    <a:pt x="268397" y="61031"/>
                    <a:pt x="263985" y="61031"/>
                  </a:cubicBezTo>
                  <a:cubicBezTo>
                    <a:pt x="258372" y="61031"/>
                    <a:pt x="253703" y="60284"/>
                    <a:pt x="249901" y="58718"/>
                  </a:cubicBezTo>
                  <a:cubicBezTo>
                    <a:pt x="246192" y="57153"/>
                    <a:pt x="243170" y="54840"/>
                    <a:pt x="241015" y="51709"/>
                  </a:cubicBezTo>
                  <a:cubicBezTo>
                    <a:pt x="238839" y="48595"/>
                    <a:pt x="237715" y="45044"/>
                    <a:pt x="237628" y="41089"/>
                  </a:cubicBezTo>
                  <a:moveTo>
                    <a:pt x="196255" y="17242"/>
                  </a:moveTo>
                  <a:lnTo>
                    <a:pt x="203854" y="17242"/>
                  </a:lnTo>
                  <a:lnTo>
                    <a:pt x="203854" y="60060"/>
                  </a:lnTo>
                  <a:lnTo>
                    <a:pt x="196255" y="60060"/>
                  </a:lnTo>
                  <a:lnTo>
                    <a:pt x="196255" y="17242"/>
                  </a:lnTo>
                  <a:close/>
                  <a:moveTo>
                    <a:pt x="196255" y="993"/>
                  </a:moveTo>
                  <a:lnTo>
                    <a:pt x="203854" y="993"/>
                  </a:lnTo>
                  <a:lnTo>
                    <a:pt x="203854" y="9322"/>
                  </a:lnTo>
                  <a:lnTo>
                    <a:pt x="196255" y="9322"/>
                  </a:lnTo>
                  <a:lnTo>
                    <a:pt x="196255" y="993"/>
                  </a:lnTo>
                  <a:close/>
                  <a:moveTo>
                    <a:pt x="153061" y="60055"/>
                  </a:moveTo>
                  <a:lnTo>
                    <a:pt x="153061" y="993"/>
                  </a:lnTo>
                  <a:lnTo>
                    <a:pt x="160670" y="993"/>
                  </a:lnTo>
                  <a:lnTo>
                    <a:pt x="160670" y="34647"/>
                  </a:lnTo>
                  <a:lnTo>
                    <a:pt x="178632" y="17242"/>
                  </a:lnTo>
                  <a:lnTo>
                    <a:pt x="188483" y="17242"/>
                  </a:lnTo>
                  <a:lnTo>
                    <a:pt x="171383" y="33169"/>
                  </a:lnTo>
                  <a:lnTo>
                    <a:pt x="190206" y="60060"/>
                  </a:lnTo>
                  <a:lnTo>
                    <a:pt x="180884" y="60060"/>
                  </a:lnTo>
                  <a:lnTo>
                    <a:pt x="166026" y="38198"/>
                  </a:lnTo>
                  <a:lnTo>
                    <a:pt x="160670" y="43069"/>
                  </a:lnTo>
                  <a:lnTo>
                    <a:pt x="160670" y="60060"/>
                  </a:lnTo>
                  <a:lnTo>
                    <a:pt x="153061" y="60060"/>
                  </a:lnTo>
                  <a:close/>
                  <a:moveTo>
                    <a:pt x="105033" y="60055"/>
                  </a:moveTo>
                  <a:lnTo>
                    <a:pt x="105033" y="17236"/>
                  </a:lnTo>
                  <a:lnTo>
                    <a:pt x="111862" y="17236"/>
                  </a:lnTo>
                  <a:lnTo>
                    <a:pt x="111862" y="23340"/>
                  </a:lnTo>
                  <a:cubicBezTo>
                    <a:pt x="115140" y="18644"/>
                    <a:pt x="119897" y="16331"/>
                    <a:pt x="126115" y="16331"/>
                  </a:cubicBezTo>
                  <a:cubicBezTo>
                    <a:pt x="128793" y="16331"/>
                    <a:pt x="131297" y="16746"/>
                    <a:pt x="133539" y="17651"/>
                  </a:cubicBezTo>
                  <a:cubicBezTo>
                    <a:pt x="135873" y="18644"/>
                    <a:pt x="137515" y="19795"/>
                    <a:pt x="138639" y="21371"/>
                  </a:cubicBezTo>
                  <a:cubicBezTo>
                    <a:pt x="139762" y="22849"/>
                    <a:pt x="140537" y="24666"/>
                    <a:pt x="141061" y="26727"/>
                  </a:cubicBezTo>
                  <a:cubicBezTo>
                    <a:pt x="141317" y="28042"/>
                    <a:pt x="141404" y="30355"/>
                    <a:pt x="141404" y="33736"/>
                  </a:cubicBezTo>
                  <a:lnTo>
                    <a:pt x="141404" y="60049"/>
                  </a:lnTo>
                  <a:lnTo>
                    <a:pt x="133801" y="60049"/>
                  </a:lnTo>
                  <a:lnTo>
                    <a:pt x="133801" y="33982"/>
                  </a:lnTo>
                  <a:cubicBezTo>
                    <a:pt x="133801" y="31096"/>
                    <a:pt x="133539" y="28866"/>
                    <a:pt x="132939" y="27382"/>
                  </a:cubicBezTo>
                  <a:cubicBezTo>
                    <a:pt x="132339" y="25898"/>
                    <a:pt x="131297" y="24747"/>
                    <a:pt x="129824" y="23924"/>
                  </a:cubicBezTo>
                  <a:cubicBezTo>
                    <a:pt x="128270" y="23007"/>
                    <a:pt x="126540" y="22604"/>
                    <a:pt x="124555" y="22604"/>
                  </a:cubicBezTo>
                  <a:cubicBezTo>
                    <a:pt x="121271" y="22604"/>
                    <a:pt x="118506" y="23596"/>
                    <a:pt x="116177" y="25489"/>
                  </a:cubicBezTo>
                  <a:cubicBezTo>
                    <a:pt x="113755" y="27464"/>
                    <a:pt x="112637" y="31178"/>
                    <a:pt x="112637" y="36698"/>
                  </a:cubicBezTo>
                  <a:lnTo>
                    <a:pt x="112637" y="60049"/>
                  </a:lnTo>
                  <a:lnTo>
                    <a:pt x="105033" y="60049"/>
                  </a:lnTo>
                  <a:close/>
                  <a:moveTo>
                    <a:pt x="85604" y="38613"/>
                  </a:moveTo>
                  <a:cubicBezTo>
                    <a:pt x="82839" y="39682"/>
                    <a:pt x="78693" y="40582"/>
                    <a:pt x="73249" y="41329"/>
                  </a:cubicBezTo>
                  <a:cubicBezTo>
                    <a:pt x="70053" y="41744"/>
                    <a:pt x="67893" y="42240"/>
                    <a:pt x="66600" y="42737"/>
                  </a:cubicBezTo>
                  <a:cubicBezTo>
                    <a:pt x="65302" y="43309"/>
                    <a:pt x="64266" y="44057"/>
                    <a:pt x="63573" y="45126"/>
                  </a:cubicBezTo>
                  <a:cubicBezTo>
                    <a:pt x="62880" y="46195"/>
                    <a:pt x="62537" y="47269"/>
                    <a:pt x="62537" y="48595"/>
                  </a:cubicBezTo>
                  <a:cubicBezTo>
                    <a:pt x="62537" y="50493"/>
                    <a:pt x="63322" y="52135"/>
                    <a:pt x="64877" y="53378"/>
                  </a:cubicBezTo>
                  <a:cubicBezTo>
                    <a:pt x="66344" y="54687"/>
                    <a:pt x="68591" y="55358"/>
                    <a:pt x="71526" y="55358"/>
                  </a:cubicBezTo>
                  <a:cubicBezTo>
                    <a:pt x="74466" y="55358"/>
                    <a:pt x="77057" y="54687"/>
                    <a:pt x="79386" y="53537"/>
                  </a:cubicBezTo>
                  <a:cubicBezTo>
                    <a:pt x="81639" y="52298"/>
                    <a:pt x="83362" y="50569"/>
                    <a:pt x="84399" y="48507"/>
                  </a:cubicBezTo>
                  <a:cubicBezTo>
                    <a:pt x="85179" y="46855"/>
                    <a:pt x="85604" y="44460"/>
                    <a:pt x="85604" y="41247"/>
                  </a:cubicBezTo>
                  <a:lnTo>
                    <a:pt x="85604" y="38613"/>
                  </a:lnTo>
                  <a:close/>
                  <a:moveTo>
                    <a:pt x="86215" y="54769"/>
                  </a:moveTo>
                  <a:cubicBezTo>
                    <a:pt x="83449" y="57087"/>
                    <a:pt x="80684" y="58653"/>
                    <a:pt x="78093" y="59640"/>
                  </a:cubicBezTo>
                  <a:cubicBezTo>
                    <a:pt x="75502" y="60546"/>
                    <a:pt x="72737" y="61047"/>
                    <a:pt x="69709" y="61047"/>
                  </a:cubicBezTo>
                  <a:cubicBezTo>
                    <a:pt x="64784" y="61047"/>
                    <a:pt x="61075" y="59886"/>
                    <a:pt x="58397" y="57573"/>
                  </a:cubicBezTo>
                  <a:cubicBezTo>
                    <a:pt x="55800" y="55271"/>
                    <a:pt x="54420" y="52298"/>
                    <a:pt x="54420" y="48753"/>
                  </a:cubicBezTo>
                  <a:cubicBezTo>
                    <a:pt x="54420" y="46691"/>
                    <a:pt x="54938" y="44793"/>
                    <a:pt x="55975" y="43064"/>
                  </a:cubicBezTo>
                  <a:cubicBezTo>
                    <a:pt x="56929" y="41329"/>
                    <a:pt x="58217" y="39933"/>
                    <a:pt x="59864" y="38858"/>
                  </a:cubicBezTo>
                  <a:cubicBezTo>
                    <a:pt x="61506" y="37789"/>
                    <a:pt x="63322" y="37047"/>
                    <a:pt x="65302" y="36469"/>
                  </a:cubicBezTo>
                  <a:cubicBezTo>
                    <a:pt x="66780" y="36126"/>
                    <a:pt x="69022" y="35722"/>
                    <a:pt x="72044" y="35389"/>
                  </a:cubicBezTo>
                  <a:cubicBezTo>
                    <a:pt x="78175" y="34735"/>
                    <a:pt x="82751" y="33906"/>
                    <a:pt x="85604" y="32918"/>
                  </a:cubicBezTo>
                  <a:cubicBezTo>
                    <a:pt x="85604" y="31926"/>
                    <a:pt x="85691" y="31271"/>
                    <a:pt x="85691" y="31015"/>
                  </a:cubicBezTo>
                  <a:cubicBezTo>
                    <a:pt x="85691" y="28047"/>
                    <a:pt x="84917" y="25986"/>
                    <a:pt x="83537" y="24753"/>
                  </a:cubicBezTo>
                  <a:cubicBezTo>
                    <a:pt x="81551" y="23100"/>
                    <a:pt x="78693" y="22271"/>
                    <a:pt x="74897" y="22271"/>
                  </a:cubicBezTo>
                  <a:cubicBezTo>
                    <a:pt x="71264" y="22271"/>
                    <a:pt x="68673" y="22942"/>
                    <a:pt x="66949" y="24093"/>
                  </a:cubicBezTo>
                  <a:cubicBezTo>
                    <a:pt x="65220" y="25331"/>
                    <a:pt x="64015" y="27387"/>
                    <a:pt x="63153" y="30442"/>
                  </a:cubicBezTo>
                  <a:lnTo>
                    <a:pt x="55718" y="29449"/>
                  </a:lnTo>
                  <a:cubicBezTo>
                    <a:pt x="56417" y="26482"/>
                    <a:pt x="57535" y="24006"/>
                    <a:pt x="59084" y="22107"/>
                  </a:cubicBezTo>
                  <a:cubicBezTo>
                    <a:pt x="60644" y="20296"/>
                    <a:pt x="62891" y="18807"/>
                    <a:pt x="65831" y="17815"/>
                  </a:cubicBezTo>
                  <a:cubicBezTo>
                    <a:pt x="68673" y="16827"/>
                    <a:pt x="72131" y="16336"/>
                    <a:pt x="75933" y="16336"/>
                  </a:cubicBezTo>
                  <a:cubicBezTo>
                    <a:pt x="79822" y="16336"/>
                    <a:pt x="82844" y="16751"/>
                    <a:pt x="85266" y="17575"/>
                  </a:cubicBezTo>
                  <a:cubicBezTo>
                    <a:pt x="87682" y="18491"/>
                    <a:pt x="89411" y="19555"/>
                    <a:pt x="90535" y="20875"/>
                  </a:cubicBezTo>
                  <a:cubicBezTo>
                    <a:pt x="91653" y="22113"/>
                    <a:pt x="92439" y="23760"/>
                    <a:pt x="92951" y="25746"/>
                  </a:cubicBezTo>
                  <a:cubicBezTo>
                    <a:pt x="93126" y="26984"/>
                    <a:pt x="93295" y="29209"/>
                    <a:pt x="93295" y="32427"/>
                  </a:cubicBezTo>
                  <a:lnTo>
                    <a:pt x="93295" y="42164"/>
                  </a:lnTo>
                  <a:cubicBezTo>
                    <a:pt x="93295" y="48846"/>
                    <a:pt x="93469" y="53127"/>
                    <a:pt x="93813" y="54949"/>
                  </a:cubicBezTo>
                  <a:cubicBezTo>
                    <a:pt x="94075" y="56684"/>
                    <a:pt x="94768" y="58413"/>
                    <a:pt x="95717" y="60066"/>
                  </a:cubicBezTo>
                  <a:lnTo>
                    <a:pt x="87769" y="60066"/>
                  </a:lnTo>
                  <a:cubicBezTo>
                    <a:pt x="86989" y="58566"/>
                    <a:pt x="86466" y="56755"/>
                    <a:pt x="86215" y="54769"/>
                  </a:cubicBezTo>
                  <a:moveTo>
                    <a:pt x="8209" y="53046"/>
                  </a:moveTo>
                  <a:lnTo>
                    <a:pt x="23580" y="53046"/>
                  </a:lnTo>
                  <a:cubicBezTo>
                    <a:pt x="26258" y="53046"/>
                    <a:pt x="28075" y="52958"/>
                    <a:pt x="29198" y="52800"/>
                  </a:cubicBezTo>
                  <a:cubicBezTo>
                    <a:pt x="31102" y="52467"/>
                    <a:pt x="32651" y="51971"/>
                    <a:pt x="33856" y="51142"/>
                  </a:cubicBezTo>
                  <a:cubicBezTo>
                    <a:pt x="35155" y="50400"/>
                    <a:pt x="36191" y="49326"/>
                    <a:pt x="37058" y="47929"/>
                  </a:cubicBezTo>
                  <a:cubicBezTo>
                    <a:pt x="37833" y="46440"/>
                    <a:pt x="38269" y="44793"/>
                    <a:pt x="38269" y="42900"/>
                  </a:cubicBezTo>
                  <a:cubicBezTo>
                    <a:pt x="38269" y="40746"/>
                    <a:pt x="37664" y="38853"/>
                    <a:pt x="36453" y="37200"/>
                  </a:cubicBezTo>
                  <a:cubicBezTo>
                    <a:pt x="35329" y="35547"/>
                    <a:pt x="33687" y="34397"/>
                    <a:pt x="31527" y="33736"/>
                  </a:cubicBezTo>
                  <a:cubicBezTo>
                    <a:pt x="29460" y="33071"/>
                    <a:pt x="26427" y="32744"/>
                    <a:pt x="22544" y="32744"/>
                  </a:cubicBezTo>
                  <a:lnTo>
                    <a:pt x="8209" y="32744"/>
                  </a:lnTo>
                  <a:lnTo>
                    <a:pt x="8209" y="53046"/>
                  </a:lnTo>
                  <a:close/>
                  <a:moveTo>
                    <a:pt x="8209" y="25816"/>
                  </a:moveTo>
                  <a:lnTo>
                    <a:pt x="21600" y="25816"/>
                  </a:lnTo>
                  <a:cubicBezTo>
                    <a:pt x="25222" y="25816"/>
                    <a:pt x="27813" y="25571"/>
                    <a:pt x="29373" y="25167"/>
                  </a:cubicBezTo>
                  <a:cubicBezTo>
                    <a:pt x="31440" y="24507"/>
                    <a:pt x="32995" y="23602"/>
                    <a:pt x="34124" y="22195"/>
                  </a:cubicBezTo>
                  <a:cubicBezTo>
                    <a:pt x="35160" y="20787"/>
                    <a:pt x="35684" y="19064"/>
                    <a:pt x="35684" y="16996"/>
                  </a:cubicBezTo>
                  <a:cubicBezTo>
                    <a:pt x="35684" y="15098"/>
                    <a:pt x="35160" y="13369"/>
                    <a:pt x="34211" y="11880"/>
                  </a:cubicBezTo>
                  <a:cubicBezTo>
                    <a:pt x="33175" y="10396"/>
                    <a:pt x="31795" y="9322"/>
                    <a:pt x="29978" y="8825"/>
                  </a:cubicBezTo>
                  <a:cubicBezTo>
                    <a:pt x="28162" y="8247"/>
                    <a:pt x="25053" y="8002"/>
                    <a:pt x="20564" y="8002"/>
                  </a:cubicBezTo>
                  <a:lnTo>
                    <a:pt x="8209" y="8002"/>
                  </a:lnTo>
                  <a:lnTo>
                    <a:pt x="8209" y="25816"/>
                  </a:lnTo>
                  <a:close/>
                  <a:moveTo>
                    <a:pt x="0" y="60055"/>
                  </a:moveTo>
                  <a:lnTo>
                    <a:pt x="0" y="993"/>
                  </a:lnTo>
                  <a:lnTo>
                    <a:pt x="23242" y="993"/>
                  </a:lnTo>
                  <a:cubicBezTo>
                    <a:pt x="27993" y="993"/>
                    <a:pt x="31702" y="1565"/>
                    <a:pt x="34560" y="2804"/>
                  </a:cubicBezTo>
                  <a:cubicBezTo>
                    <a:pt x="37495" y="3960"/>
                    <a:pt x="39655" y="5864"/>
                    <a:pt x="41297" y="8335"/>
                  </a:cubicBezTo>
                  <a:cubicBezTo>
                    <a:pt x="42938" y="10811"/>
                    <a:pt x="43718" y="13369"/>
                    <a:pt x="43718" y="16091"/>
                  </a:cubicBezTo>
                  <a:cubicBezTo>
                    <a:pt x="43718" y="18649"/>
                    <a:pt x="43026" y="21044"/>
                    <a:pt x="41558" y="23258"/>
                  </a:cubicBezTo>
                  <a:cubicBezTo>
                    <a:pt x="40173" y="25495"/>
                    <a:pt x="38013" y="27229"/>
                    <a:pt x="35078" y="28626"/>
                  </a:cubicBezTo>
                  <a:cubicBezTo>
                    <a:pt x="38793" y="29689"/>
                    <a:pt x="41733" y="31429"/>
                    <a:pt x="43718" y="33982"/>
                  </a:cubicBezTo>
                  <a:cubicBezTo>
                    <a:pt x="45698" y="36540"/>
                    <a:pt x="46740" y="39513"/>
                    <a:pt x="46740" y="42900"/>
                  </a:cubicBezTo>
                  <a:cubicBezTo>
                    <a:pt x="46740" y="45698"/>
                    <a:pt x="46140" y="48251"/>
                    <a:pt x="44924" y="50646"/>
                  </a:cubicBezTo>
                  <a:cubicBezTo>
                    <a:pt x="43626" y="53040"/>
                    <a:pt x="42158" y="54851"/>
                    <a:pt x="40342" y="56177"/>
                  </a:cubicBezTo>
                  <a:cubicBezTo>
                    <a:pt x="38526" y="57415"/>
                    <a:pt x="36284" y="58402"/>
                    <a:pt x="33611" y="59062"/>
                  </a:cubicBezTo>
                  <a:cubicBezTo>
                    <a:pt x="30846" y="59722"/>
                    <a:pt x="27562" y="60055"/>
                    <a:pt x="23586" y="60055"/>
                  </a:cubicBezTo>
                  <a:lnTo>
                    <a:pt x="0" y="60055"/>
                  </a:lnTo>
                  <a:close/>
                </a:path>
              </a:pathLst>
            </a:custGeom>
            <a:solidFill>
              <a:srgbClr val="FFFFFF"/>
            </a:solidFill>
            <a:ln w="54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204307043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rostokąt 32">
            <a:extLst>
              <a:ext uri="{FF2B5EF4-FFF2-40B4-BE49-F238E27FC236}">
                <a16:creationId xmlns:a16="http://schemas.microsoft.com/office/drawing/2014/main" id="{E8C3B6A0-8A6D-4328-88CD-28FAB58D6FE6}"/>
              </a:ext>
            </a:extLst>
          </p:cNvPr>
          <p:cNvSpPr/>
          <p:nvPr userDrawn="1"/>
        </p:nvSpPr>
        <p:spPr>
          <a:xfrm>
            <a:off x="9453880" y="6192520"/>
            <a:ext cx="2738120" cy="665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DC325E3-76D4-4FE0-8624-9AF60574FA28}"/>
              </a:ext>
            </a:extLst>
          </p:cNvPr>
          <p:cNvSpPr/>
          <p:nvPr userDrawn="1"/>
        </p:nvSpPr>
        <p:spPr>
          <a:xfrm>
            <a:off x="0" y="0"/>
            <a:ext cx="711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137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: kształt 11">
            <a:extLst>
              <a:ext uri="{FF2B5EF4-FFF2-40B4-BE49-F238E27FC236}">
                <a16:creationId xmlns:a16="http://schemas.microsoft.com/office/drawing/2014/main" id="{7637E974-E89A-408F-84D2-B9B1987E25B5}"/>
              </a:ext>
            </a:extLst>
          </p:cNvPr>
          <p:cNvSpPr>
            <a:spLocks noChangeAspect="1"/>
          </p:cNvSpPr>
          <p:nvPr userDrawn="1"/>
        </p:nvSpPr>
        <p:spPr>
          <a:xfrm>
            <a:off x="-2" y="6304873"/>
            <a:ext cx="1100364" cy="288000"/>
          </a:xfrm>
          <a:custGeom>
            <a:avLst/>
            <a:gdLst>
              <a:gd name="connsiteX0" fmla="*/ 870498 w 1100364"/>
              <a:gd name="connsiteY0" fmla="*/ 0 h 288000"/>
              <a:gd name="connsiteX1" fmla="*/ 1013560 w 1100364"/>
              <a:gd name="connsiteY1" fmla="*/ 0 h 288000"/>
              <a:gd name="connsiteX2" fmla="*/ 1100364 w 1100364"/>
              <a:gd name="connsiteY2" fmla="*/ 0 h 288000"/>
              <a:gd name="connsiteX3" fmla="*/ 1013560 w 1100364"/>
              <a:gd name="connsiteY3" fmla="*/ 286800 h 288000"/>
              <a:gd name="connsiteX4" fmla="*/ 1013560 w 1100364"/>
              <a:gd name="connsiteY4" fmla="*/ 287430 h 288000"/>
              <a:gd name="connsiteX5" fmla="*/ 1013370 w 1100364"/>
              <a:gd name="connsiteY5" fmla="*/ 287430 h 288000"/>
              <a:gd name="connsiteX6" fmla="*/ 1013197 w 1100364"/>
              <a:gd name="connsiteY6" fmla="*/ 288000 h 288000"/>
              <a:gd name="connsiteX7" fmla="*/ 1013025 w 1100364"/>
              <a:gd name="connsiteY7" fmla="*/ 287430 h 288000"/>
              <a:gd name="connsiteX8" fmla="*/ 870498 w 1100364"/>
              <a:gd name="connsiteY8" fmla="*/ 287430 h 288000"/>
              <a:gd name="connsiteX9" fmla="*/ 0 w 1100364"/>
              <a:gd name="connsiteY9" fmla="*/ 0 h 288000"/>
              <a:gd name="connsiteX10" fmla="*/ 870497 w 1100364"/>
              <a:gd name="connsiteY10" fmla="*/ 0 h 288000"/>
              <a:gd name="connsiteX11" fmla="*/ 870497 w 1100364"/>
              <a:gd name="connsiteY11" fmla="*/ 288000 h 288000"/>
              <a:gd name="connsiteX12" fmla="*/ 0 w 1100364"/>
              <a:gd name="connsiteY12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00364" h="288000">
                <a:moveTo>
                  <a:pt x="870498" y="0"/>
                </a:moveTo>
                <a:lnTo>
                  <a:pt x="1013560" y="0"/>
                </a:lnTo>
                <a:lnTo>
                  <a:pt x="1100364" y="0"/>
                </a:lnTo>
                <a:lnTo>
                  <a:pt x="1013560" y="286800"/>
                </a:lnTo>
                <a:lnTo>
                  <a:pt x="1013560" y="287430"/>
                </a:lnTo>
                <a:lnTo>
                  <a:pt x="1013370" y="287430"/>
                </a:lnTo>
                <a:lnTo>
                  <a:pt x="1013197" y="288000"/>
                </a:lnTo>
                <a:lnTo>
                  <a:pt x="1013025" y="287430"/>
                </a:lnTo>
                <a:lnTo>
                  <a:pt x="870498" y="287430"/>
                </a:lnTo>
                <a:close/>
                <a:moveTo>
                  <a:pt x="0" y="0"/>
                </a:moveTo>
                <a:lnTo>
                  <a:pt x="870497" y="0"/>
                </a:lnTo>
                <a:lnTo>
                  <a:pt x="870497" y="288000"/>
                </a:lnTo>
                <a:lnTo>
                  <a:pt x="0" y="2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pl-PL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0885DFD-8433-4EFA-B007-FECBC0AC1EC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389163" y="6321904"/>
            <a:ext cx="322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E0D847C-DAEE-4173-A294-49479187F533}" type="slidenum">
              <a:rPr lang="pl-PL" sz="900" smtClean="0">
                <a:solidFill>
                  <a:schemeClr val="bg1"/>
                </a:solidFill>
                <a:latin typeface="+mj-lt"/>
              </a:rPr>
              <a:t>‹#›</a:t>
            </a:fld>
            <a:endParaRPr lang="pl-PL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CF2D0A6-998D-4AAD-BEA2-7826E830A4D9}"/>
              </a:ext>
            </a:extLst>
          </p:cNvPr>
          <p:cNvSpPr txBox="1"/>
          <p:nvPr userDrawn="1"/>
        </p:nvSpPr>
        <p:spPr>
          <a:xfrm>
            <a:off x="1249214" y="6341331"/>
            <a:ext cx="5869038" cy="246221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lang="pl-PL" sz="1000" dirty="0"/>
              <a:t>Program </a:t>
            </a:r>
            <a:r>
              <a:rPr lang="pl-PL" sz="1000" dirty="0" err="1" smtClean="0"/>
              <a:t>TalentowiSKO</a:t>
            </a:r>
            <a:endParaRPr lang="en-US" sz="1000" dirty="0"/>
          </a:p>
        </p:txBody>
      </p:sp>
      <p:pic>
        <p:nvPicPr>
          <p:cNvPr id="13" name="Obraz 12"/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876" y="6304873"/>
            <a:ext cx="1824796" cy="463482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237" y="0"/>
            <a:ext cx="556182" cy="556182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057" y="0"/>
            <a:ext cx="556180" cy="55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91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4" r:id="rId2"/>
    <p:sldLayoutId id="2147483732" r:id="rId3"/>
    <p:sldLayoutId id="2147483730" r:id="rId4"/>
    <p:sldLayoutId id="2147483739" r:id="rId5"/>
    <p:sldLayoutId id="2147483741" r:id="rId6"/>
    <p:sldLayoutId id="2147483649" r:id="rId7"/>
    <p:sldLayoutId id="2147483735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974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3" pos="7378" userDrawn="1">
          <p15:clr>
            <a:srgbClr val="F26B43"/>
          </p15:clr>
        </p15:guide>
        <p15:guide id="4" orient="horz" pos="27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81165-A044-47E1-9828-5418D07A594E}" type="datetimeFigureOut">
              <a:rPr lang="pl-PL" smtClean="0"/>
              <a:t>2024-07-23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4A7C3-C80B-4797-A2C9-B4EF9BB2DD9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5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jpeg"/><Relationship Id="rId5" Type="http://schemas.openxmlformats.org/officeDocument/2006/relationships/image" Target="../media/image1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F8395623-9D59-4897-BBB1-D63CD80C06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426" y="2736850"/>
            <a:ext cx="6166796" cy="798202"/>
          </a:xfrm>
        </p:spPr>
        <p:txBody>
          <a:bodyPr/>
          <a:lstStyle/>
          <a:p>
            <a:r>
              <a:rPr lang="pl-PL" b="1" dirty="0"/>
              <a:t>Program Edukacyjny </a:t>
            </a:r>
            <a:r>
              <a:rPr lang="pl-PL" b="1" dirty="0" err="1" smtClean="0"/>
              <a:t>TalentowiSKO</a:t>
            </a:r>
            <a:endParaRPr lang="pl-PL" b="1" dirty="0"/>
          </a:p>
        </p:txBody>
      </p:sp>
      <p:sp>
        <p:nvSpPr>
          <p:cNvPr id="9" name="Prostokąt 8"/>
          <p:cNvSpPr/>
          <p:nvPr/>
        </p:nvSpPr>
        <p:spPr>
          <a:xfrm>
            <a:off x="9919854" y="5925127"/>
            <a:ext cx="2133600" cy="9328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tekstu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/>
              <a:t>  </a:t>
            </a:r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918" y="4489393"/>
            <a:ext cx="3466936" cy="2368607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913" y="-1962"/>
            <a:ext cx="3466937" cy="2308403"/>
          </a:xfrm>
          <a:prstGeom prst="rect">
            <a:avLst/>
          </a:prstGeom>
        </p:spPr>
      </p:pic>
      <p:pic>
        <p:nvPicPr>
          <p:cNvPr id="22" name="Obraz 21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917" y="2287808"/>
            <a:ext cx="3466937" cy="2311291"/>
          </a:xfrm>
          <a:prstGeom prst="rect">
            <a:avLst/>
          </a:prstGeom>
        </p:spPr>
      </p:pic>
      <p:sp>
        <p:nvSpPr>
          <p:cNvPr id="23" name="Objaśnienie prostokątne 22"/>
          <p:cNvSpPr/>
          <p:nvPr/>
        </p:nvSpPr>
        <p:spPr>
          <a:xfrm rot="5400000">
            <a:off x="9899477" y="15375"/>
            <a:ext cx="2302894" cy="2272147"/>
          </a:xfrm>
          <a:prstGeom prst="wedgeRectCallout">
            <a:avLst/>
          </a:prstGeom>
          <a:solidFill>
            <a:srgbClr val="D59097"/>
          </a:solidFill>
          <a:ln>
            <a:solidFill>
              <a:srgbClr val="D590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4" name="Objaśnienie prostokątne 23"/>
          <p:cNvSpPr/>
          <p:nvPr/>
        </p:nvSpPr>
        <p:spPr>
          <a:xfrm rot="5400000">
            <a:off x="9924511" y="4601799"/>
            <a:ext cx="2262827" cy="2272148"/>
          </a:xfrm>
          <a:prstGeom prst="wedgeRectCallout">
            <a:avLst/>
          </a:prstGeom>
          <a:solidFill>
            <a:srgbClr val="62B5A7"/>
          </a:solidFill>
          <a:ln>
            <a:solidFill>
              <a:srgbClr val="62B5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24"/>
          <p:cNvSpPr/>
          <p:nvPr/>
        </p:nvSpPr>
        <p:spPr>
          <a:xfrm>
            <a:off x="9919854" y="2289769"/>
            <a:ext cx="2272146" cy="2307367"/>
          </a:xfrm>
          <a:prstGeom prst="rect">
            <a:avLst/>
          </a:prstGeom>
          <a:solidFill>
            <a:srgbClr val="B9D16A"/>
          </a:solidFill>
          <a:ln>
            <a:solidFill>
              <a:srgbClr val="B9D1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105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37" y="83155"/>
            <a:ext cx="5045965" cy="1281631"/>
          </a:xfrm>
          <a:prstGeom prst="rect">
            <a:avLst/>
          </a:prstGeom>
        </p:spPr>
      </p:pic>
      <p:sp>
        <p:nvSpPr>
          <p:cNvPr id="4" name="pole tekstowe 3"/>
          <p:cNvSpPr txBox="1"/>
          <p:nvPr/>
        </p:nvSpPr>
        <p:spPr>
          <a:xfrm>
            <a:off x="1339273" y="1624867"/>
            <a:ext cx="97813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/>
              <a:t>TalentowiSKO</a:t>
            </a:r>
            <a:r>
              <a:rPr lang="pl-PL" dirty="0"/>
              <a:t> to Program Banków Spółdzielczych z Grupy BPS rozwijający działanie Szkolnych Kas Oszczędności realizowany od 2013 roku. Program uczy myśleć pozytywnie o pieniądzu, promuje dobre nawyki w oszczędzaniu i zaradność życiową oraz rozwija przedsiębiorczość i aktywność wśród uczniów szkół podstawowych i ponadpodstawowych. </a:t>
            </a:r>
          </a:p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803565" y="5709285"/>
            <a:ext cx="8811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* Dane z edycji realizowanych przed pandemią</a:t>
            </a:r>
          </a:p>
        </p:txBody>
      </p:sp>
      <p:sp>
        <p:nvSpPr>
          <p:cNvPr id="9" name="Objaśnienie prostokątne zaokrąglone 8"/>
          <p:cNvSpPr/>
          <p:nvPr/>
        </p:nvSpPr>
        <p:spPr>
          <a:xfrm>
            <a:off x="1339273" y="3274347"/>
            <a:ext cx="2124364" cy="1358468"/>
          </a:xfrm>
          <a:prstGeom prst="wedgeRoundRect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Objaśnienie prostokątne zaokrąglone 10"/>
          <p:cNvSpPr/>
          <p:nvPr/>
        </p:nvSpPr>
        <p:spPr>
          <a:xfrm>
            <a:off x="5308600" y="3364460"/>
            <a:ext cx="2036618" cy="1358468"/>
          </a:xfrm>
          <a:prstGeom prst="wedgeRoundRectCallo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1191490" y="4966659"/>
            <a:ext cx="3020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Blisko 30 000 uczniów*</a:t>
            </a:r>
          </a:p>
          <a:p>
            <a:endParaRPr lang="pl-PL" dirty="0"/>
          </a:p>
        </p:txBody>
      </p:sp>
      <p:sp>
        <p:nvSpPr>
          <p:cNvPr id="14" name="pole tekstowe 13"/>
          <p:cNvSpPr txBox="1"/>
          <p:nvPr/>
        </p:nvSpPr>
        <p:spPr>
          <a:xfrm>
            <a:off x="5223789" y="5045527"/>
            <a:ext cx="2382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Ponad 200 szkół*</a:t>
            </a:r>
          </a:p>
        </p:txBody>
      </p:sp>
      <p:sp>
        <p:nvSpPr>
          <p:cNvPr id="16" name="Prostokąt 15"/>
          <p:cNvSpPr/>
          <p:nvPr/>
        </p:nvSpPr>
        <p:spPr>
          <a:xfrm>
            <a:off x="8748089" y="5045527"/>
            <a:ext cx="3005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70 Banków Spółdzielczych*</a:t>
            </a:r>
          </a:p>
        </p:txBody>
      </p:sp>
      <p:sp>
        <p:nvSpPr>
          <p:cNvPr id="19" name="Objaśnienie prostokątne zaokrąglone 18"/>
          <p:cNvSpPr/>
          <p:nvPr/>
        </p:nvSpPr>
        <p:spPr>
          <a:xfrm>
            <a:off x="9190181" y="3364460"/>
            <a:ext cx="2032001" cy="1386642"/>
          </a:xfrm>
          <a:prstGeom prst="wedgeRoundRectCallout">
            <a:avLst>
              <a:gd name="adj1" fmla="val -20378"/>
              <a:gd name="adj2" fmla="val 64681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0901" y="3620776"/>
            <a:ext cx="892016" cy="860569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97665" y="3607461"/>
            <a:ext cx="906798" cy="860569"/>
          </a:xfrm>
          <a:prstGeom prst="rect">
            <a:avLst/>
          </a:prstGeom>
        </p:spPr>
      </p:pic>
      <p:pic>
        <p:nvPicPr>
          <p:cNvPr id="22" name="Obraz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5447" y="3515116"/>
            <a:ext cx="892016" cy="86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33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/>
              <a:t>Narzędzia Programu TalentowiSKO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B3EBAF65-EBEE-4D5E-8FD9-5CC0EA52349F}"/>
              </a:ext>
            </a:extLst>
          </p:cNvPr>
          <p:cNvSpPr/>
          <p:nvPr/>
        </p:nvSpPr>
        <p:spPr>
          <a:xfrm>
            <a:off x="479425" y="1259156"/>
            <a:ext cx="11233150" cy="43041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738476" y="1869983"/>
            <a:ext cx="107150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b="1" dirty="0"/>
              <a:t>Konkursy wieńczone Galą dla laureatów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pl-PL" dirty="0"/>
              <a:t>Konkurs </a:t>
            </a:r>
            <a:r>
              <a:rPr lang="pl-PL" dirty="0" smtClean="0"/>
              <a:t>Spółdzielnia dobrych serc</a:t>
            </a:r>
            <a:r>
              <a:rPr lang="pl-PL" dirty="0" smtClean="0"/>
              <a:t> </a:t>
            </a:r>
            <a:r>
              <a:rPr lang="pl-PL" dirty="0"/>
              <a:t>dla Szkół Podstawowych oraz konkurs </a:t>
            </a:r>
            <a:r>
              <a:rPr lang="pl-PL" dirty="0" smtClean="0"/>
              <a:t>Inkubator </a:t>
            </a:r>
            <a:r>
              <a:rPr lang="pl-PL" dirty="0"/>
              <a:t>szkolnych </a:t>
            </a:r>
            <a:r>
              <a:rPr lang="pl-PL" dirty="0" smtClean="0"/>
              <a:t>biznesów </a:t>
            </a:r>
            <a:r>
              <a:rPr lang="pl-PL" dirty="0"/>
              <a:t>dla Szkół Ponadpodstawowych</a:t>
            </a:r>
          </a:p>
          <a:p>
            <a:pPr lvl="1" algn="just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b="1" dirty="0"/>
              <a:t>Scenariusze lekcji oraz inne materiały pomocnicze dla Szkół</a:t>
            </a:r>
          </a:p>
          <a:p>
            <a:pPr marL="742950" lvl="1" indent="-285750" algn="just">
              <a:buFont typeface="Courier New" panose="02070309020205020404" pitchFamily="49" charset="0"/>
              <a:buChar char="o"/>
            </a:pPr>
            <a:r>
              <a:rPr lang="pl-PL" dirty="0"/>
              <a:t>Każdego roku powstają nowe scenariusze zajęć o </a:t>
            </a:r>
            <a:r>
              <a:rPr lang="pl-PL" dirty="0" smtClean="0"/>
              <a:t>oszczędzaniu i animacje edukacyjne. Materiały są </a:t>
            </a:r>
            <a:r>
              <a:rPr lang="pl-PL" dirty="0"/>
              <a:t>dostępne dla Szkół na talentowiSKO.pl </a:t>
            </a:r>
          </a:p>
          <a:p>
            <a:pPr lvl="1" algn="just"/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b="1" dirty="0"/>
              <a:t>Strona talentowiSKO.pl oraz </a:t>
            </a:r>
            <a:r>
              <a:rPr lang="pl-PL" b="1" dirty="0" err="1"/>
              <a:t>funpage</a:t>
            </a:r>
            <a:r>
              <a:rPr lang="pl-PL" b="1" dirty="0"/>
              <a:t> Programu na Facebook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29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F7DA57-604C-4218-89D5-81336F04AA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425" y="441325"/>
            <a:ext cx="11233150" cy="479098"/>
          </a:xfrm>
        </p:spPr>
        <p:txBody>
          <a:bodyPr/>
          <a:lstStyle/>
          <a:p>
            <a:r>
              <a:rPr lang="pl-PL" dirty="0"/>
              <a:t>Konkursy Programu TalentowiSKO</a:t>
            </a: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B3EBAF65-EBEE-4D5E-8FD9-5CC0EA52349F}"/>
              </a:ext>
            </a:extLst>
          </p:cNvPr>
          <p:cNvSpPr/>
          <p:nvPr/>
        </p:nvSpPr>
        <p:spPr>
          <a:xfrm>
            <a:off x="486749" y="1366980"/>
            <a:ext cx="5479942" cy="43041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3E201DF-4084-45A7-94E7-59FD31A68F65}"/>
              </a:ext>
            </a:extLst>
          </p:cNvPr>
          <p:cNvSpPr txBox="1"/>
          <p:nvPr/>
        </p:nvSpPr>
        <p:spPr>
          <a:xfrm>
            <a:off x="558367" y="1484583"/>
            <a:ext cx="5565342" cy="369331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r>
              <a:rPr lang="pl-PL" sz="1600" b="1" dirty="0"/>
              <a:t>SZKOŁY PODSTAWOWE</a:t>
            </a:r>
          </a:p>
          <a:p>
            <a:pPr algn="ctr"/>
            <a:r>
              <a:rPr lang="pl-PL" sz="1600" i="1" dirty="0" smtClean="0"/>
              <a:t>„Spółdzielnia dobrych serc”</a:t>
            </a:r>
            <a:endParaRPr lang="pl-PL" sz="1600" i="1" dirty="0"/>
          </a:p>
          <a:p>
            <a:endParaRPr lang="pl-PL" sz="1600" i="1" dirty="0"/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dirty="0" smtClean="0"/>
              <a:t>Zadanie konkursowe:</a:t>
            </a:r>
            <a:endParaRPr lang="pl-PL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 smtClean="0"/>
              <a:t>Znalezienie </a:t>
            </a:r>
            <a:r>
              <a:rPr lang="pl-PL" sz="1400" dirty="0"/>
              <a:t>ważnego społecznie celu, a następnie zorganizowanie zbiórki funduszy, na jego </a:t>
            </a:r>
            <a:r>
              <a:rPr lang="pl-PL" sz="1400" dirty="0" smtClean="0"/>
              <a:t>realizację</a:t>
            </a:r>
          </a:p>
          <a:p>
            <a:endParaRPr lang="pl-PL" sz="1400" dirty="0"/>
          </a:p>
          <a:p>
            <a:endParaRPr lang="pl-PL" sz="1400" b="1" dirty="0" smtClean="0"/>
          </a:p>
          <a:p>
            <a:r>
              <a:rPr lang="pl-PL" sz="1400" b="1" dirty="0" smtClean="0"/>
              <a:t>Co </a:t>
            </a:r>
            <a:r>
              <a:rPr lang="pl-PL" sz="1400" b="1" dirty="0"/>
              <a:t>oceniamy: </a:t>
            </a:r>
            <a:r>
              <a:rPr lang="pl-PL" sz="1400" dirty="0"/>
              <a:t>sposób realizacji </a:t>
            </a:r>
            <a:r>
              <a:rPr lang="pl-PL" sz="1400" dirty="0" smtClean="0"/>
              <a:t>zbiórki, </a:t>
            </a:r>
            <a:r>
              <a:rPr lang="pl-PL" sz="1400" dirty="0"/>
              <a:t>promocję </a:t>
            </a:r>
            <a:r>
              <a:rPr lang="pl-PL" sz="1400" dirty="0" smtClean="0"/>
              <a:t>zbiórki, działania dodatkowe</a:t>
            </a:r>
          </a:p>
          <a:p>
            <a:endParaRPr lang="pl-PL" sz="1400" dirty="0"/>
          </a:p>
          <a:p>
            <a:pP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b="1" dirty="0" smtClean="0"/>
          </a:p>
          <a:p>
            <a:pP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dirty="0" smtClean="0"/>
              <a:t>Nagrody</a:t>
            </a:r>
            <a:r>
              <a:rPr lang="pl-PL" sz="1400" b="1" dirty="0"/>
              <a:t>: </a:t>
            </a:r>
            <a:r>
              <a:rPr lang="pl-PL" sz="1400" dirty="0"/>
              <a:t>pieniężne na etapie regionalnym i krajowym</a:t>
            </a:r>
          </a:p>
          <a:p>
            <a:pP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dirty="0"/>
          </a:p>
          <a:p>
            <a:pPr marL="285750" lvl="0" indent="-285750">
              <a:buSzPct val="100000"/>
              <a:buFont typeface="Wingdings" pitchFamily="2"/>
              <a:buChar char="q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dirty="0">
              <a:latin typeface="Calibri"/>
            </a:endParaRPr>
          </a:p>
          <a:p>
            <a:endParaRPr lang="pl-PL" sz="1600" i="1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3EBAF65-EBEE-4D5E-8FD9-5CC0EA52349F}"/>
              </a:ext>
            </a:extLst>
          </p:cNvPr>
          <p:cNvSpPr/>
          <p:nvPr/>
        </p:nvSpPr>
        <p:spPr>
          <a:xfrm>
            <a:off x="6038309" y="1366980"/>
            <a:ext cx="5596551" cy="430414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3E201DF-4084-45A7-94E7-59FD31A68F65}"/>
              </a:ext>
            </a:extLst>
          </p:cNvPr>
          <p:cNvSpPr txBox="1"/>
          <p:nvPr/>
        </p:nvSpPr>
        <p:spPr>
          <a:xfrm>
            <a:off x="6338148" y="1484583"/>
            <a:ext cx="4996872" cy="3508653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r>
              <a:rPr lang="pl-PL" sz="1600" b="1" dirty="0"/>
              <a:t>SZKOŁY PONADPODSTAWOWE</a:t>
            </a:r>
          </a:p>
          <a:p>
            <a:pPr algn="ctr"/>
            <a:r>
              <a:rPr lang="pl-PL" sz="1600" dirty="0"/>
              <a:t>„</a:t>
            </a:r>
            <a:r>
              <a:rPr lang="pl-PL" sz="1600" i="1" dirty="0"/>
              <a:t>Inkubator szkolnych biznesów”</a:t>
            </a:r>
          </a:p>
          <a:p>
            <a:endParaRPr lang="pl-PL" sz="1600" dirty="0"/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kern="0" dirty="0">
                <a:solidFill>
                  <a:srgbClr val="000000"/>
                </a:solidFill>
              </a:rPr>
              <a:t>Zadanie konkursowe:</a:t>
            </a:r>
          </a:p>
          <a:p>
            <a:pPr marL="285750" lvl="0" indent="-285750"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kern="0" dirty="0">
                <a:solidFill>
                  <a:srgbClr val="000000"/>
                </a:solidFill>
              </a:rPr>
              <a:t>Opracowanie pomysłu na własny biznes i sporządzenie biznesplanu</a:t>
            </a:r>
          </a:p>
          <a:p>
            <a:endParaRPr lang="pl-PL" sz="1400" kern="0" dirty="0">
              <a:solidFill>
                <a:srgbClr val="000000"/>
              </a:solidFill>
            </a:endParaRPr>
          </a:p>
          <a:p>
            <a:endParaRPr lang="pl-PL" sz="1400" b="1" kern="0" dirty="0">
              <a:solidFill>
                <a:srgbClr val="000000"/>
              </a:solidFill>
            </a:endParaRPr>
          </a:p>
          <a:p>
            <a:r>
              <a:rPr lang="pl-PL" sz="1400" b="1" kern="0" dirty="0">
                <a:solidFill>
                  <a:srgbClr val="000000"/>
                </a:solidFill>
              </a:rPr>
              <a:t>Co oceniamy: </a:t>
            </a:r>
            <a:r>
              <a:rPr lang="pl-PL" sz="1400" kern="0" dirty="0">
                <a:solidFill>
                  <a:srgbClr val="000000"/>
                </a:solidFill>
              </a:rPr>
              <a:t>poprawność i kompletność biznesplanu, innowacyjność pomysłu, potencjał rozwoju firmy i sposób prezentacji projektu</a:t>
            </a:r>
          </a:p>
          <a:p>
            <a:endParaRPr lang="pl-PL" sz="1600" dirty="0"/>
          </a:p>
          <a:p>
            <a:pPr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sz="1400" b="1" kern="0" dirty="0">
                <a:solidFill>
                  <a:srgbClr val="000000"/>
                </a:solidFill>
              </a:rPr>
              <a:t>Nagrody: </a:t>
            </a:r>
            <a:r>
              <a:rPr lang="pl-PL" sz="1400" kern="0" dirty="0">
                <a:solidFill>
                  <a:srgbClr val="000000"/>
                </a:solidFill>
              </a:rPr>
              <a:t>pieniężne na etapie regionalnym i krajowym </a:t>
            </a:r>
          </a:p>
          <a:p>
            <a:endParaRPr lang="pl-PL" sz="1600" dirty="0"/>
          </a:p>
          <a:p>
            <a:endParaRPr lang="pl-PL" sz="1600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650" y="4735878"/>
            <a:ext cx="1359867" cy="1359867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4093996" y="5110839"/>
            <a:ext cx="3905636" cy="8068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WARTOŚĆ NAGRÓD </a:t>
            </a:r>
            <a:br>
              <a:rPr lang="pl-PL" dirty="0"/>
            </a:br>
            <a:r>
              <a:rPr lang="pl-PL" dirty="0"/>
              <a:t>TO PONAD </a:t>
            </a:r>
            <a:r>
              <a:rPr lang="pl-PL" sz="2000" b="1" dirty="0" smtClean="0"/>
              <a:t>180 </a:t>
            </a:r>
            <a:r>
              <a:rPr lang="pl-PL" sz="2000" b="1" dirty="0"/>
              <a:t>000 ZŁ</a:t>
            </a: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195" y="4735878"/>
            <a:ext cx="1345050" cy="134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86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F7DA57-604C-4218-89D5-81336F04AA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425" y="441325"/>
            <a:ext cx="11233150" cy="479098"/>
          </a:xfrm>
        </p:spPr>
        <p:txBody>
          <a:bodyPr/>
          <a:lstStyle/>
          <a:p>
            <a:r>
              <a:rPr lang="pl-PL" dirty="0" smtClean="0"/>
              <a:t>Animacje edukacyjne</a:t>
            </a: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B3EBAF65-EBEE-4D5E-8FD9-5CC0EA52349F}"/>
              </a:ext>
            </a:extLst>
          </p:cNvPr>
          <p:cNvSpPr/>
          <p:nvPr/>
        </p:nvSpPr>
        <p:spPr>
          <a:xfrm>
            <a:off x="308029" y="1344721"/>
            <a:ext cx="5510879" cy="3220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3E201DF-4084-45A7-94E7-59FD31A68F65}"/>
              </a:ext>
            </a:extLst>
          </p:cNvPr>
          <p:cNvSpPr txBox="1"/>
          <p:nvPr/>
        </p:nvSpPr>
        <p:spPr>
          <a:xfrm>
            <a:off x="618043" y="882937"/>
            <a:ext cx="4885224" cy="292387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endParaRPr lang="pl-PL" sz="1600" b="1" dirty="0"/>
          </a:p>
          <a:p>
            <a:pPr algn="ctr"/>
            <a:endParaRPr lang="pl-PL" sz="1600" b="1" dirty="0"/>
          </a:p>
          <a:p>
            <a:pPr algn="ctr"/>
            <a:endParaRPr lang="pl-PL" sz="1600" b="1" dirty="0"/>
          </a:p>
          <a:p>
            <a:pPr algn="ctr"/>
            <a:r>
              <a:rPr lang="pl-PL" sz="1600" b="1" dirty="0" smtClean="0"/>
              <a:t>DLA KOGO?</a:t>
            </a:r>
          </a:p>
          <a:p>
            <a:endParaRPr lang="pl-PL" sz="1400" kern="0" dirty="0" smtClean="0">
              <a:solidFill>
                <a:srgbClr val="0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kern="0" dirty="0">
                <a:solidFill>
                  <a:srgbClr val="000000"/>
                </a:solidFill>
              </a:rPr>
              <a:t>D</a:t>
            </a:r>
            <a:r>
              <a:rPr lang="pl-PL" sz="1400" kern="0" dirty="0" smtClean="0">
                <a:solidFill>
                  <a:srgbClr val="000000"/>
                </a:solidFill>
              </a:rPr>
              <a:t>la </a:t>
            </a:r>
            <a:r>
              <a:rPr lang="pl-PL" sz="1400" kern="0" dirty="0">
                <a:solidFill>
                  <a:srgbClr val="000000"/>
                </a:solidFill>
              </a:rPr>
              <a:t>klas I-III szkół </a:t>
            </a:r>
            <a:r>
              <a:rPr lang="pl-PL" sz="1400" kern="0" dirty="0" smtClean="0">
                <a:solidFill>
                  <a:srgbClr val="000000"/>
                </a:solidFill>
              </a:rPr>
              <a:t>podstawowych</a:t>
            </a:r>
            <a:endParaRPr lang="pl-PL" sz="1400" kern="0" dirty="0">
              <a:solidFill>
                <a:srgbClr val="00000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kern="0" dirty="0">
                <a:solidFill>
                  <a:srgbClr val="000000"/>
                </a:solidFill>
              </a:rPr>
              <a:t>D</a:t>
            </a:r>
            <a:r>
              <a:rPr lang="pl-PL" sz="1400" kern="0" dirty="0" smtClean="0">
                <a:solidFill>
                  <a:srgbClr val="000000"/>
                </a:solidFill>
              </a:rPr>
              <a:t>la </a:t>
            </a:r>
            <a:r>
              <a:rPr lang="pl-PL" sz="1400" kern="0" dirty="0">
                <a:solidFill>
                  <a:srgbClr val="000000"/>
                </a:solidFill>
              </a:rPr>
              <a:t>klas IV-VIII szkół </a:t>
            </a:r>
            <a:r>
              <a:rPr lang="pl-PL" sz="1400" kern="0" dirty="0" smtClean="0">
                <a:solidFill>
                  <a:srgbClr val="000000"/>
                </a:solidFill>
              </a:rPr>
              <a:t>podstawowych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kern="0" dirty="0">
                <a:solidFill>
                  <a:srgbClr val="000000"/>
                </a:solidFill>
              </a:rPr>
              <a:t>D</a:t>
            </a:r>
            <a:r>
              <a:rPr lang="pl-PL" sz="1400" kern="0" dirty="0" smtClean="0">
                <a:solidFill>
                  <a:srgbClr val="000000"/>
                </a:solidFill>
              </a:rPr>
              <a:t>la szkół ponadpodstawowych</a:t>
            </a:r>
            <a:endParaRPr lang="pl-PL" sz="1400" kern="0" dirty="0">
              <a:solidFill>
                <a:srgbClr val="000000"/>
              </a:solidFill>
            </a:endParaRPr>
          </a:p>
          <a:p>
            <a:pPr algn="ctr"/>
            <a:endParaRPr lang="pl-PL" sz="1600" b="1" dirty="0"/>
          </a:p>
          <a:p>
            <a:endParaRPr lang="pl-PL" sz="1600" b="1" kern="0" dirty="0">
              <a:solidFill>
                <a:srgbClr val="000000"/>
              </a:solidFill>
            </a:endParaRPr>
          </a:p>
          <a:p>
            <a:pPr marL="285750" lvl="0" indent="-285750">
              <a:buSzPct val="100000"/>
              <a:buFont typeface="Wingdings" pitchFamily="2"/>
              <a:buChar char="q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600" dirty="0">
              <a:latin typeface="Calibri"/>
            </a:endParaRPr>
          </a:p>
          <a:p>
            <a:endParaRPr lang="pl-PL" sz="1600" i="1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3EBAF65-EBEE-4D5E-8FD9-5CC0EA52349F}"/>
              </a:ext>
            </a:extLst>
          </p:cNvPr>
          <p:cNvSpPr/>
          <p:nvPr/>
        </p:nvSpPr>
        <p:spPr>
          <a:xfrm>
            <a:off x="6096000" y="1344720"/>
            <a:ext cx="5596551" cy="32209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A3E201DF-4084-45A7-94E7-59FD31A68F65}"/>
              </a:ext>
            </a:extLst>
          </p:cNvPr>
          <p:cNvSpPr txBox="1"/>
          <p:nvPr/>
        </p:nvSpPr>
        <p:spPr>
          <a:xfrm>
            <a:off x="6562436" y="1631566"/>
            <a:ext cx="4996872" cy="366254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ctr"/>
            <a:r>
              <a:rPr lang="pl-PL" sz="1600" b="1" dirty="0" smtClean="0"/>
              <a:t>O CZYM?</a:t>
            </a:r>
          </a:p>
          <a:p>
            <a:endParaRPr lang="pl-PL" sz="1600" dirty="0" smtClean="0"/>
          </a:p>
          <a:p>
            <a:r>
              <a:rPr lang="pl-PL" sz="1400" kern="0" dirty="0" smtClean="0">
                <a:solidFill>
                  <a:srgbClr val="000000"/>
                </a:solidFill>
              </a:rPr>
              <a:t>Animacje o bankach spółdzielczych, które pomogą uczniom </a:t>
            </a:r>
            <a:r>
              <a:rPr lang="pl-PL" sz="1400" kern="0" dirty="0">
                <a:solidFill>
                  <a:srgbClr val="000000"/>
                </a:solidFill>
              </a:rPr>
              <a:t>znaleźć odpowiedzi na </a:t>
            </a:r>
            <a:r>
              <a:rPr lang="pl-PL" sz="1400" kern="0" dirty="0" smtClean="0">
                <a:solidFill>
                  <a:srgbClr val="000000"/>
                </a:solidFill>
              </a:rPr>
              <a:t>pytania:</a:t>
            </a:r>
          </a:p>
          <a:p>
            <a:endParaRPr lang="pl-PL" sz="1400" kern="0" dirty="0">
              <a:solidFill>
                <a:srgbClr val="000000"/>
              </a:solidFill>
            </a:endParaRPr>
          </a:p>
          <a:p>
            <a:pPr marL="285750" lvl="0" indent="-285750" fontAlgn="t">
              <a:buFont typeface="Arial" panose="020B0604020202020204" pitchFamily="34" charset="0"/>
              <a:buChar char="•"/>
            </a:pPr>
            <a:r>
              <a:rPr lang="pl-PL" sz="1400" kern="0" dirty="0">
                <a:solidFill>
                  <a:srgbClr val="000000"/>
                </a:solidFill>
              </a:rPr>
              <a:t>Co to jest bank spółdzielczy?</a:t>
            </a:r>
          </a:p>
          <a:p>
            <a:pPr marL="285750" lvl="0" indent="-285750" fontAlgn="t">
              <a:buFont typeface="Arial" panose="020B0604020202020204" pitchFamily="34" charset="0"/>
              <a:buChar char="•"/>
            </a:pPr>
            <a:r>
              <a:rPr lang="pl-PL" sz="1400" kern="0" dirty="0">
                <a:solidFill>
                  <a:srgbClr val="000000"/>
                </a:solidFill>
              </a:rPr>
              <a:t>Kim są spółdzielcy?</a:t>
            </a:r>
          </a:p>
          <a:p>
            <a:pPr marL="285750" lvl="0" indent="-285750" fontAlgn="t">
              <a:buFont typeface="Arial" panose="020B0604020202020204" pitchFamily="34" charset="0"/>
              <a:buChar char="•"/>
            </a:pPr>
            <a:r>
              <a:rPr lang="pl-PL" sz="1400" kern="0" dirty="0">
                <a:solidFill>
                  <a:srgbClr val="000000"/>
                </a:solidFill>
              </a:rPr>
              <a:t>Jak banki spółdzielcze wspierają lokalną społeczność?</a:t>
            </a:r>
          </a:p>
          <a:p>
            <a:pPr marL="285750" lvl="0" indent="-285750" fontAlgn="t">
              <a:buFont typeface="Arial" panose="020B0604020202020204" pitchFamily="34" charset="0"/>
              <a:buChar char="•"/>
            </a:pPr>
            <a:r>
              <a:rPr lang="pl-PL" sz="1400" kern="0" dirty="0">
                <a:solidFill>
                  <a:srgbClr val="000000"/>
                </a:solidFill>
              </a:rPr>
              <a:t>Jak banki spółdzielcze wspierają młodych przedsiębiorców? </a:t>
            </a:r>
          </a:p>
          <a:p>
            <a:pPr marL="285750" lvl="0" indent="-285750" fontAlgn="t">
              <a:buFont typeface="Arial" panose="020B0604020202020204" pitchFamily="34" charset="0"/>
              <a:buChar char="•"/>
            </a:pPr>
            <a:r>
              <a:rPr lang="pl-PL" sz="1400" kern="0" dirty="0">
                <a:solidFill>
                  <a:srgbClr val="000000"/>
                </a:solidFill>
              </a:rPr>
              <a:t>Jakie nowoczesne rozwiązania oferują banki spółdzielcze? </a:t>
            </a:r>
          </a:p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kern="0" dirty="0" smtClean="0">
              <a:solidFill>
                <a:srgbClr val="000000"/>
              </a:solidFill>
            </a:endParaRPr>
          </a:p>
          <a:p>
            <a:pPr lvl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l-PL" sz="1400" b="1" kern="0" dirty="0">
              <a:solidFill>
                <a:srgbClr val="000000"/>
              </a:solidFill>
            </a:endParaRPr>
          </a:p>
          <a:p>
            <a:endParaRPr lang="pl-PL" sz="1600" dirty="0"/>
          </a:p>
          <a:p>
            <a:endParaRPr lang="pl-PL" sz="1600" dirty="0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6607" y="4083813"/>
            <a:ext cx="1359867" cy="1359867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4263238" y="4442125"/>
            <a:ext cx="3472872" cy="17039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OD POCZĄTKU TRWANIA PROGRAMU POWSTAŁO PONAD </a:t>
            </a:r>
            <a:r>
              <a:rPr lang="pl-PL" sz="2400" b="1" dirty="0"/>
              <a:t>4</a:t>
            </a:r>
            <a:r>
              <a:rPr lang="pl-PL" sz="2400" b="1" dirty="0" smtClean="0"/>
              <a:t>0</a:t>
            </a:r>
            <a:r>
              <a:rPr lang="pl-PL" dirty="0" smtClean="0"/>
              <a:t> </a:t>
            </a:r>
            <a:r>
              <a:rPr lang="pl-PL" dirty="0"/>
              <a:t>SCENARIUSZY LEKCJI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FINANSACH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93" y="4067150"/>
            <a:ext cx="1345050" cy="134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20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F7DA57-604C-4218-89D5-81336F04AA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425" y="441325"/>
            <a:ext cx="11233150" cy="479098"/>
          </a:xfrm>
        </p:spPr>
        <p:txBody>
          <a:bodyPr/>
          <a:lstStyle/>
          <a:p>
            <a:r>
              <a:rPr lang="pl-PL" dirty="0"/>
              <a:t>Harmonogram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75671"/>
              </p:ext>
            </p:extLst>
          </p:nvPr>
        </p:nvGraphicFramePr>
        <p:xfrm>
          <a:off x="479425" y="1589360"/>
          <a:ext cx="11453091" cy="3365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4897">
                  <a:extLst>
                    <a:ext uri="{9D8B030D-6E8A-4147-A177-3AD203B41FA5}">
                      <a16:colId xmlns:a16="http://schemas.microsoft.com/office/drawing/2014/main" val="1723599672"/>
                    </a:ext>
                  </a:extLst>
                </a:gridCol>
                <a:gridCol w="1608194">
                  <a:extLst>
                    <a:ext uri="{9D8B030D-6E8A-4147-A177-3AD203B41FA5}">
                      <a16:colId xmlns:a16="http://schemas.microsoft.com/office/drawing/2014/main" val="2309053629"/>
                    </a:ext>
                  </a:extLst>
                </a:gridCol>
              </a:tblGrid>
              <a:tr h="3629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/>
                        <a:t>Działanie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Termin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380814"/>
                  </a:ext>
                </a:extLst>
              </a:tr>
              <a:tr h="5616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Start </a:t>
                      </a:r>
                      <a:r>
                        <a:rPr lang="pl-PL" sz="1400" dirty="0" smtClean="0"/>
                        <a:t>kolejnej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edycji </a:t>
                      </a:r>
                      <a:r>
                        <a:rPr lang="pl-PL" sz="1400" dirty="0"/>
                        <a:t>p</a:t>
                      </a:r>
                      <a:r>
                        <a:rPr lang="pl-PL" sz="1400" dirty="0" smtClean="0"/>
                        <a:t>rogramu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01.09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885921"/>
                  </a:ext>
                </a:extLst>
              </a:tr>
              <a:tr h="272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Start konkursów organizowanych w ramach </a:t>
                      </a:r>
                      <a:r>
                        <a:rPr lang="pl-PL" sz="1400" dirty="0" smtClean="0"/>
                        <a:t>programu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30.09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394622"/>
                  </a:ext>
                </a:extLst>
              </a:tr>
              <a:tr h="272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Przyjmowanie zgłoszeń do konkursów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30.09</a:t>
                      </a:r>
                      <a:r>
                        <a:rPr lang="pl-PL" sz="1400" baseline="0" dirty="0" smtClean="0"/>
                        <a:t> – 31.10</a:t>
                      </a:r>
                      <a:endParaRPr lang="pl-PL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184781"/>
                  </a:ext>
                </a:extLst>
              </a:tr>
              <a:tr h="272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Realizacja przez szkoły zadań konkursowych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30.09</a:t>
                      </a:r>
                      <a:r>
                        <a:rPr lang="pl-PL" sz="1400" baseline="0" dirty="0" smtClean="0"/>
                        <a:t> - </a:t>
                      </a:r>
                      <a:r>
                        <a:rPr lang="pl-PL" sz="1400" dirty="0" smtClean="0"/>
                        <a:t>31.03</a:t>
                      </a:r>
                      <a:endParaRPr lang="pl-P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29839"/>
                  </a:ext>
                </a:extLst>
              </a:tr>
              <a:tr h="275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Realizacja przez szkoły scenariuszy lekcji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09.2021-06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353843"/>
                  </a:ext>
                </a:extLst>
              </a:tr>
              <a:tr h="275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Zakończenie konkursów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31.03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664619"/>
                  </a:ext>
                </a:extLst>
              </a:tr>
              <a:tr h="275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Wyłonienie</a:t>
                      </a:r>
                      <a:r>
                        <a:rPr lang="pl-PL" sz="1400" baseline="0" dirty="0"/>
                        <a:t> laureatów konkursów 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maj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09438"/>
                  </a:ext>
                </a:extLst>
              </a:tr>
              <a:tr h="275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Wręczenie</a:t>
                      </a:r>
                      <a:r>
                        <a:rPr lang="pl-PL" sz="1400" baseline="0" dirty="0"/>
                        <a:t> nagród laureatom konkursów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 30.06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120104"/>
                  </a:ext>
                </a:extLst>
              </a:tr>
              <a:tr h="2752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Zakończenie edycji </a:t>
                      </a:r>
                      <a:r>
                        <a:rPr lang="pl-PL" sz="1400" dirty="0"/>
                        <a:t>Programu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30.06</a:t>
                      </a: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7357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85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F7DA57-604C-4218-89D5-81336F04AA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425" y="441325"/>
            <a:ext cx="11233150" cy="479098"/>
          </a:xfrm>
        </p:spPr>
        <p:txBody>
          <a:bodyPr/>
          <a:lstStyle/>
          <a:p>
            <a:r>
              <a:rPr lang="pl-PL" dirty="0"/>
              <a:t>Warto pamiętać!</a:t>
            </a:r>
          </a:p>
        </p:txBody>
      </p:sp>
      <p:sp>
        <p:nvSpPr>
          <p:cNvPr id="5" name="Symbol zastępczy zawartości 2"/>
          <p:cNvSpPr txBox="1"/>
          <p:nvPr/>
        </p:nvSpPr>
        <p:spPr>
          <a:xfrm>
            <a:off x="640342" y="1324607"/>
            <a:ext cx="11551658" cy="512490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342900" indent="-3429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</a:rPr>
              <a:t>Program ma charakter ogólnopolski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</a:rPr>
              <a:t>Mogą wziąć w nim udział: </a:t>
            </a:r>
          </a:p>
          <a:p>
            <a:pPr marL="742950" indent="-285750">
              <a:lnSpc>
                <a:spcPct val="150000"/>
              </a:lnSpc>
              <a:buSzPct val="100000"/>
              <a:buFont typeface="Courier New" panose="02070309020205020404" pitchFamily="49" charset="0"/>
              <a:buChar char="o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</a:rPr>
              <a:t>szkoły, które prowadziły SKO</a:t>
            </a:r>
          </a:p>
          <a:p>
            <a:pPr marL="742950" indent="-285750">
              <a:lnSpc>
                <a:spcPct val="150000"/>
              </a:lnSpc>
              <a:buSzPct val="100000"/>
              <a:buFont typeface="Courier New" panose="02070309020205020404" pitchFamily="49" charset="0"/>
              <a:buChar char="o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</a:rPr>
              <a:t>szkoły, które do tej pory nie prowadziły SKO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</a:rPr>
              <a:t>Dzięki Programowi zyskuje: szkoła, nauczyciel i uczniowie  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</a:rPr>
              <a:t>W konkursach mogą brać udział wszystkie szkoły, </a:t>
            </a:r>
            <a:r>
              <a:rPr lang="pl-PL" kern="0" dirty="0" smtClean="0">
                <a:solidFill>
                  <a:srgbClr val="000000"/>
                </a:solidFill>
              </a:rPr>
              <a:t>pod </a:t>
            </a:r>
            <a:r>
              <a:rPr lang="pl-PL" kern="0" dirty="0">
                <a:solidFill>
                  <a:srgbClr val="000000"/>
                </a:solidFill>
              </a:rPr>
              <a:t>patronatem Banku Spółdzielczego. Wystarczy do 31 października przesłać do patronującego BS zgłoszenie.</a:t>
            </a:r>
          </a:p>
          <a:p>
            <a:pPr marL="342900" indent="-3429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pl-PL" kern="0" dirty="0">
                <a:solidFill>
                  <a:srgbClr val="000000"/>
                </a:solidFill>
              </a:rPr>
              <a:t>Kompendium wiedzy na temat Programu staninowi portal TalentowiSKO.pl</a:t>
            </a:r>
          </a:p>
        </p:txBody>
      </p:sp>
    </p:spTree>
    <p:extLst>
      <p:ext uri="{BB962C8B-B14F-4D97-AF65-F5344CB8AC3E}">
        <p14:creationId xmlns:p14="http://schemas.microsoft.com/office/powerpoint/2010/main" val="260959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86397" y="3657214"/>
            <a:ext cx="9144000" cy="1655762"/>
          </a:xfrm>
        </p:spPr>
        <p:txBody>
          <a:bodyPr/>
          <a:lstStyle/>
          <a:p>
            <a:r>
              <a:rPr lang="pl-PL" dirty="0"/>
              <a:t>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702" y="4476865"/>
            <a:ext cx="3485272" cy="238113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738" y="1393"/>
            <a:ext cx="3446236" cy="229461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27" y="2301876"/>
            <a:ext cx="3447658" cy="2298439"/>
          </a:xfrm>
          <a:prstGeom prst="rect">
            <a:avLst/>
          </a:prstGeom>
        </p:spPr>
      </p:pic>
      <p:sp>
        <p:nvSpPr>
          <p:cNvPr id="7" name="Objaśnienie prostokątne 6"/>
          <p:cNvSpPr/>
          <p:nvPr/>
        </p:nvSpPr>
        <p:spPr>
          <a:xfrm rot="16200000">
            <a:off x="-69896" y="2371681"/>
            <a:ext cx="2297110" cy="2160161"/>
          </a:xfrm>
          <a:prstGeom prst="wedgeRectCallout">
            <a:avLst/>
          </a:prstGeom>
          <a:solidFill>
            <a:srgbClr val="B9D16A"/>
          </a:solidFill>
          <a:ln>
            <a:solidFill>
              <a:srgbClr val="B9D1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Objaśnienie prostokątne 7"/>
          <p:cNvSpPr/>
          <p:nvPr/>
        </p:nvSpPr>
        <p:spPr>
          <a:xfrm rot="16200000">
            <a:off x="-59585" y="4640386"/>
            <a:ext cx="2257686" cy="2177544"/>
          </a:xfrm>
          <a:prstGeom prst="wedgeRectCallout">
            <a:avLst/>
          </a:prstGeom>
          <a:solidFill>
            <a:srgbClr val="62B5A7"/>
          </a:solidFill>
          <a:ln>
            <a:solidFill>
              <a:srgbClr val="62B5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904" y="6186092"/>
            <a:ext cx="2181469" cy="554074"/>
          </a:xfrm>
          <a:prstGeom prst="rect">
            <a:avLst/>
          </a:prstGeom>
        </p:spPr>
      </p:pic>
      <p:sp>
        <p:nvSpPr>
          <p:cNvPr id="10" name="Prostokąt 9"/>
          <p:cNvSpPr/>
          <p:nvPr/>
        </p:nvSpPr>
        <p:spPr>
          <a:xfrm>
            <a:off x="0" y="-12091"/>
            <a:ext cx="2158738" cy="2315298"/>
          </a:xfrm>
          <a:prstGeom prst="rect">
            <a:avLst/>
          </a:prstGeom>
          <a:solidFill>
            <a:srgbClr val="D59097"/>
          </a:solidFill>
          <a:ln>
            <a:solidFill>
              <a:srgbClr val="D590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252" y="13484"/>
            <a:ext cx="3446236" cy="2294619"/>
          </a:xfrm>
          <a:prstGeom prst="rect">
            <a:avLst/>
          </a:prstGeom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541" y="2313967"/>
            <a:ext cx="3447658" cy="2298439"/>
          </a:xfrm>
          <a:prstGeom prst="rect">
            <a:avLst/>
          </a:prstGeom>
        </p:spPr>
      </p:pic>
      <p:sp>
        <p:nvSpPr>
          <p:cNvPr id="15" name="Objaśnienie prostokątne 14"/>
          <p:cNvSpPr/>
          <p:nvPr/>
        </p:nvSpPr>
        <p:spPr>
          <a:xfrm rot="16200000">
            <a:off x="-50382" y="2383772"/>
            <a:ext cx="2297110" cy="2160161"/>
          </a:xfrm>
          <a:prstGeom prst="wedgeRectCallout">
            <a:avLst/>
          </a:prstGeom>
          <a:solidFill>
            <a:srgbClr val="B9D16A"/>
          </a:solidFill>
          <a:ln>
            <a:solidFill>
              <a:srgbClr val="B9D1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Objaśnienie prostokątne 15"/>
          <p:cNvSpPr/>
          <p:nvPr/>
        </p:nvSpPr>
        <p:spPr>
          <a:xfrm rot="16200000">
            <a:off x="-40071" y="4652477"/>
            <a:ext cx="2257686" cy="2177544"/>
          </a:xfrm>
          <a:prstGeom prst="wedgeRectCallout">
            <a:avLst/>
          </a:prstGeom>
          <a:solidFill>
            <a:srgbClr val="62B5A7"/>
          </a:solidFill>
          <a:ln>
            <a:solidFill>
              <a:srgbClr val="62B5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16"/>
          <p:cNvSpPr/>
          <p:nvPr/>
        </p:nvSpPr>
        <p:spPr>
          <a:xfrm>
            <a:off x="19514" y="0"/>
            <a:ext cx="2158738" cy="2315298"/>
          </a:xfrm>
          <a:prstGeom prst="rect">
            <a:avLst/>
          </a:prstGeom>
          <a:solidFill>
            <a:srgbClr val="D59097"/>
          </a:solidFill>
          <a:ln>
            <a:solidFill>
              <a:srgbClr val="D590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9" name="pole tekstowe 18"/>
          <p:cNvSpPr txBox="1"/>
          <p:nvPr/>
        </p:nvSpPr>
        <p:spPr>
          <a:xfrm>
            <a:off x="7492343" y="2620492"/>
            <a:ext cx="4383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TalentowiSKO.pl</a:t>
            </a:r>
          </a:p>
          <a:p>
            <a:r>
              <a:rPr lang="pl-PL" sz="3600" dirty="0"/>
              <a:t>TalentowiSKO</a:t>
            </a:r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938" y="3190511"/>
            <a:ext cx="894466" cy="638904"/>
          </a:xfrm>
          <a:prstGeom prst="rect">
            <a:avLst/>
          </a:prstGeom>
        </p:spPr>
      </p:pic>
      <p:pic>
        <p:nvPicPr>
          <p:cNvPr id="21" name="Obraz 20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37146">
            <a:off x="6905996" y="2751860"/>
            <a:ext cx="447381" cy="44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425456"/>
      </p:ext>
    </p:extLst>
  </p:cSld>
  <p:clrMapOvr>
    <a:masterClrMapping/>
  </p:clrMapOvr>
</p:sld>
</file>

<file path=ppt/theme/theme1.xml><?xml version="1.0" encoding="utf-8"?>
<a:theme xmlns:a="http://schemas.openxmlformats.org/drawingml/2006/main" name="Socjografka dla BPS">
  <a:themeElements>
    <a:clrScheme name="Bank BPS">
      <a:dk1>
        <a:srgbClr val="141414"/>
      </a:dk1>
      <a:lt1>
        <a:sysClr val="window" lastClr="FFFFFF"/>
      </a:lt1>
      <a:dk2>
        <a:srgbClr val="000000"/>
      </a:dk2>
      <a:lt2>
        <a:srgbClr val="6C6C6C"/>
      </a:lt2>
      <a:accent1>
        <a:srgbClr val="008364"/>
      </a:accent1>
      <a:accent2>
        <a:srgbClr val="CAD238"/>
      </a:accent2>
      <a:accent3>
        <a:srgbClr val="CF1530"/>
      </a:accent3>
      <a:accent4>
        <a:srgbClr val="FFFFFF"/>
      </a:accent4>
      <a:accent5>
        <a:srgbClr val="FFFFFF"/>
      </a:accent5>
      <a:accent6>
        <a:srgbClr val="FFFFFF"/>
      </a:accent6>
      <a:hlink>
        <a:srgbClr val="444444"/>
      </a:hlink>
      <a:folHlink>
        <a:srgbClr val="CAD238"/>
      </a:folHlink>
    </a:clrScheme>
    <a:fontScheme name="Bank BPS">
      <a:majorFont>
        <a:latin typeface="Fira Sans ExtraBold"/>
        <a:ea typeface=""/>
        <a:cs typeface=""/>
      </a:majorFont>
      <a:minorFont>
        <a:latin typeface="Fira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2866</TotalTime>
  <Words>426</Words>
  <Application>Microsoft Office PowerPoint</Application>
  <PresentationFormat>Panoramiczny</PresentationFormat>
  <Paragraphs>95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8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Fira Sans</vt:lpstr>
      <vt:lpstr>Fira Sans ExtraBold</vt:lpstr>
      <vt:lpstr>Poppins</vt:lpstr>
      <vt:lpstr>Wingdings</vt:lpstr>
      <vt:lpstr>Socjografka dla BPS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Dominika Siwińska</dc:creator>
  <cp:lastModifiedBy>Ewelina Jasińska</cp:lastModifiedBy>
  <cp:revision>171</cp:revision>
  <dcterms:created xsi:type="dcterms:W3CDTF">2021-02-23T10:30:25Z</dcterms:created>
  <dcterms:modified xsi:type="dcterms:W3CDTF">2024-07-23T09:55:10Z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PSKATEGORIA">
    <vt:lpwstr>Ogolnodostepny</vt:lpwstr>
  </property>
  <property fmtid="{D5CDD505-2E9C-101B-9397-08002B2CF9AE}" pid="3" name="BPSClassifiedBy">
    <vt:lpwstr>BANK\marta.turek;Marta Turek</vt:lpwstr>
  </property>
  <property fmtid="{D5CDD505-2E9C-101B-9397-08002B2CF9AE}" pid="4" name="BPSClassificationDate">
    <vt:lpwstr>2021-03-15T12:51:25.8224659+01:00</vt:lpwstr>
  </property>
  <property fmtid="{D5CDD505-2E9C-101B-9397-08002B2CF9AE}" pid="5" name="BPSClassifiedBySID">
    <vt:lpwstr>BANK\S-1-5-21-2235066060-4034229115-1914166231-70846</vt:lpwstr>
  </property>
  <property fmtid="{D5CDD505-2E9C-101B-9397-08002B2CF9AE}" pid="6" name="BPSGRNItemId">
    <vt:lpwstr>GRN-3608b6ff-2fcd-4684-891a-a5f170a3af7a</vt:lpwstr>
  </property>
  <property fmtid="{D5CDD505-2E9C-101B-9397-08002B2CF9AE}" pid="7" name="BPSHash">
    <vt:lpwstr>VPSgKHjR6j2cmyr4g/DSnxMw2Ya8wPwM0Y+0GL2S26I=</vt:lpwstr>
  </property>
  <property fmtid="{D5CDD505-2E9C-101B-9397-08002B2CF9AE}" pid="8" name="BPSRefresh">
    <vt:lpwstr>False</vt:lpwstr>
  </property>
</Properties>
</file>