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7" r:id="rId6"/>
    <p:sldId id="268" r:id="rId7"/>
  </p:sldIdLst>
  <p:sldSz cx="9144000" cy="51435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56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5960786-3FA6-4E5C-AD48-BB01A6E29094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31FDCBB-C032-4963-86EE-75BE4B03BAF4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0708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FC44C1-21CD-4703-AFD7-472CEEDF0BF9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BF8338-CA59-420F-81A6-8EF0C891E494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5870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400E94-AC7B-40CF-B3B7-0BA75BC18A1D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5F570D-032B-49C6-95FB-6C8D2FD9AB5A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4262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B3B06E-E2AE-4885-8D25-F43E18F07BE1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B89D203-1A88-4D94-B397-F03B7E9075A9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7400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A903DE-C7C6-48AD-8800-720DC37B99D7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6C97F04-C641-4E72-8C69-28D3E2D02CFE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7966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96E357-EBF8-44CE-8D91-963446AAB4F6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D73057C-CAF0-44F2-A01D-AE497D98335B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484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4E4E48-815D-43A3-9BEB-3FD86CE82558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8" name="Symbol zastępczy stopki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9" name="Symbol zastępczy numeru slajdu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9B3086-F82F-465F-B1CD-2D555719EC0B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3246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E8EFAB0-FF0E-425B-8025-8EB486857AD8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4" name="Symbol zastępczy stopki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5" name="Symbol zastępczy numeru slajdu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D787B8-DD74-4A95-ADA8-91D51E5F292B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641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F9AB2F-1577-4E3D-9BCD-45D138002385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3" name="Symbol zastępczy stopki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4" name="Symbol zastępczy numeru slajdu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926EAA-63B5-4E1F-994D-53D71277BC82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803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457200" y="107632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DD8B2D2-AF48-4F9A-879C-214E1B0E1EDB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169B95-5D3F-4730-A7CC-F0CFAF3E74A3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6113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pl-PL"/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C844AF-A379-4286-8A18-61458F434D9D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928C83-82E0-4992-AC89-77537CE8FCC6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6835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2"/>
          </p:nvPr>
        </p:nvSpPr>
        <p:spPr>
          <a:xfrm>
            <a:off x="457200" y="4767260"/>
            <a:ext cx="2133596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AB98670-CCEA-4E41-A80A-4097DCD34028}" type="datetime1">
              <a:rPr lang="pl-PL"/>
              <a:pPr lvl="0"/>
              <a:t>2016-09-09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3"/>
          </p:nvPr>
        </p:nvSpPr>
        <p:spPr>
          <a:xfrm>
            <a:off x="3124203" y="4767260"/>
            <a:ext cx="2895603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4767260"/>
            <a:ext cx="2133596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B8C4C297-CA3A-4BCD-BF7E-973C678E9A14}" type="slidenum"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pl-PL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EWELIN~1.JAS\AppData\Local\Temp\notes7A1CA4\160713_sko_layout_powerpiont_v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2" descr="C:\Users\EWELIN~1.JAS\AppData\Local\Temp\notes7A1CA4\160713_sko_layout_powerpiont_v2-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55577" y="699543"/>
            <a:ext cx="1944215" cy="5847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>
                <a:solidFill>
                  <a:srgbClr val="404040"/>
                </a:solidFill>
                <a:uFillTx/>
                <a:latin typeface="Calibri"/>
              </a:rPr>
              <a:t>Talary</a:t>
            </a:r>
          </a:p>
        </p:txBody>
      </p:sp>
      <p:pic>
        <p:nvPicPr>
          <p:cNvPr id="6" name="Picture 2" descr="G:\PR\TalentowiSKO\TalentowiSKO GRAFIKI\MATERIALY GRANATOWI\prezentacja\prezentacja\talary_12480083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139955" y="699543"/>
            <a:ext cx="4784159" cy="316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2" descr="C:\Users\EWELIN~1.JAS\AppData\Local\Temp\notes7A1CA4\160713_sko_layout_powerpiont_v2-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84098" y="730898"/>
            <a:ext cx="1440161" cy="5847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>
                <a:solidFill>
                  <a:srgbClr val="404040"/>
                </a:solidFill>
                <a:uFillTx/>
                <a:latin typeface="Calibri"/>
              </a:rPr>
              <a:t>Talenty</a:t>
            </a:r>
          </a:p>
        </p:txBody>
      </p:sp>
      <p:pic>
        <p:nvPicPr>
          <p:cNvPr id="6" name="Picture 2" descr="G:\PR\TalentowiSKO\TalentowiSKO GRAFIKI\MATERIALY GRANATOWI\prezentacja\prezentacja\talent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491883" y="915570"/>
            <a:ext cx="4844747" cy="2550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2" descr="C:\Users\EWELIN~1.JAS\AppData\Local\Temp\notes7A1CA4\160713_sko_layout_powerpiont_v2-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91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G:\PR\TalentowiSKO\TalentowiSKO GRAFIKI\MATERIALY GRANATOWI\prezentacja\prezentacja\denar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923928" y="555525"/>
            <a:ext cx="4512838" cy="33857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ole tekstowe 4"/>
          <p:cNvSpPr txBox="1"/>
          <p:nvPr/>
        </p:nvSpPr>
        <p:spPr>
          <a:xfrm>
            <a:off x="755577" y="690253"/>
            <a:ext cx="2808314" cy="5847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>
                <a:solidFill>
                  <a:srgbClr val="404040"/>
                </a:solidFill>
                <a:uFillTx/>
                <a:latin typeface="Calibri"/>
              </a:rPr>
              <a:t>Denary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2" descr="C:\Users\EWELIN~1.JAS\AppData\Local\Temp\notes7A1CA4\160713_sko_layout_powerpiont_v2-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55577" y="627534"/>
            <a:ext cx="3168350" cy="10772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>
                <a:solidFill>
                  <a:srgbClr val="404040"/>
                </a:solidFill>
                <a:uFillTx/>
                <a:latin typeface="Calibri"/>
              </a:rPr>
              <a:t>Plastikowe wersje banknotów</a:t>
            </a:r>
          </a:p>
        </p:txBody>
      </p:sp>
      <p:pic>
        <p:nvPicPr>
          <p:cNvPr id="6" name="Picture 2" descr="G:\PR\TalentowiSKO\TalentowiSKO GRAFIKI\MATERIALY GRANATOWI\prezentacja\prezentacja\plastikowe pieniadze-azj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17112" y="627534"/>
            <a:ext cx="4926887" cy="32628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2" descr="C:\Users\EWELIN~1.JAS\AppData\Local\Temp\notes7A1CA4\160713_sko_layout_powerpiont_v2-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G:\PR\TalentowiSKO\TalentowiSKO GRAFIKI\MATERIALY GRANATOWI\prezentacja\prezentacja\platnosc kart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04200" y="627534"/>
            <a:ext cx="4939799" cy="32990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ole tekstowe 4"/>
          <p:cNvSpPr txBox="1"/>
          <p:nvPr/>
        </p:nvSpPr>
        <p:spPr>
          <a:xfrm>
            <a:off x="755577" y="627534"/>
            <a:ext cx="3312368" cy="5847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>
                <a:solidFill>
                  <a:srgbClr val="404040"/>
                </a:solidFill>
                <a:uFillTx/>
                <a:latin typeface="Calibri"/>
              </a:rPr>
              <a:t>Płatność kartą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</Words>
  <Application>Microsoft Office PowerPoint</Application>
  <PresentationFormat>Pokaz na ekranie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Głodziak</dc:creator>
  <cp:lastModifiedBy>Ewelina Jasińska</cp:lastModifiedBy>
  <cp:revision>2</cp:revision>
  <dcterms:created xsi:type="dcterms:W3CDTF">2016-07-14T14:32:13Z</dcterms:created>
  <dcterms:modified xsi:type="dcterms:W3CDTF">2016-09-09T09:30:35Z</dcterms:modified>
</cp:coreProperties>
</file>