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</p:sldIdLst>
  <p:sldSz cx="9144000" cy="5143500" type="screen16x9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8" d="100"/>
          <a:sy n="148" d="100"/>
        </p:scale>
        <p:origin x="-56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A64128-0B14-43B7-8DEB-4A931A2B1D6D}" type="datetimeFigureOut">
              <a:rPr lang="pl-PL" smtClean="0"/>
              <a:t>2017-09-08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5BD698-53E6-4A35-A5E8-BE0A9BA733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22831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FEBA77-54D5-473E-98D1-3298495A8F4A}" type="datetimeFigureOut">
              <a:rPr lang="pl-PL" smtClean="0"/>
              <a:t>2017-09-08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3DFAFF-CE21-4CE8-8163-D12E51B8A72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8863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 txBox="1"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/>
              <a:t>Kliknij, aby edytować styl</a:t>
            </a:r>
          </a:p>
        </p:txBody>
      </p:sp>
      <p:sp>
        <p:nvSpPr>
          <p:cNvPr id="3" name="Podtytuł 2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49"/>
          </a:xfrm>
        </p:spPr>
        <p:txBody>
          <a:bodyPr anchorCtr="1"/>
          <a:lstStyle>
            <a:lvl1pPr marL="0" indent="0" algn="ctr">
              <a:buNone/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94FF1F8-EFE3-49D7-8E88-1B5735EB2EA3}" type="datetime1">
              <a:rPr lang="pl-PL"/>
              <a:pPr lvl="0"/>
              <a:t>2017-09-08</a:t>
            </a:fld>
            <a:endParaRPr lang="pl-PL"/>
          </a:p>
        </p:txBody>
      </p:sp>
      <p:sp>
        <p:nvSpPr>
          <p:cNvPr id="5" name="Symbol zastępczy stopki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pl-PL"/>
          </a:p>
        </p:txBody>
      </p:sp>
      <p:sp>
        <p:nvSpPr>
          <p:cNvPr id="6" name="Symbol zastępczy numeru slajdu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6A96F2B-A370-4099-AC46-FF3627AC1D1A}" type="slidenum"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3674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DF47339-3A6A-413B-B808-D4C797D7C78C}" type="datetime1">
              <a:rPr lang="pl-PL"/>
              <a:pPr lvl="0"/>
              <a:t>2017-09-08</a:t>
            </a:fld>
            <a:endParaRPr lang="pl-PL"/>
          </a:p>
        </p:txBody>
      </p:sp>
      <p:sp>
        <p:nvSpPr>
          <p:cNvPr id="5" name="Symbol zastępczy stopki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pl-PL"/>
          </a:p>
        </p:txBody>
      </p:sp>
      <p:sp>
        <p:nvSpPr>
          <p:cNvPr id="6" name="Symbol zastępczy numeru slajdu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C643E0E-023B-4E82-A89C-F98334DEE0F7}" type="slidenum"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80807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 txBox="1">
            <a:spLocks noGrp="1"/>
          </p:cNvSpPr>
          <p:nvPr>
            <p:ph type="title" orient="vert"/>
          </p:nvPr>
        </p:nvSpPr>
        <p:spPr>
          <a:xfrm>
            <a:off x="6629400" y="154780"/>
            <a:ext cx="2057400" cy="3290889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 txBox="1">
            <a:spLocks noGrp="1"/>
          </p:cNvSpPr>
          <p:nvPr>
            <p:ph type="body" orient="vert" idx="1"/>
          </p:nvPr>
        </p:nvSpPr>
        <p:spPr>
          <a:xfrm>
            <a:off x="457200" y="154780"/>
            <a:ext cx="6019796" cy="3290889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B81B6FA-DE5F-43D0-A498-2B9ED67AEE92}" type="datetime1">
              <a:rPr lang="pl-PL"/>
              <a:pPr lvl="0"/>
              <a:t>2017-09-08</a:t>
            </a:fld>
            <a:endParaRPr lang="pl-PL"/>
          </a:p>
        </p:txBody>
      </p:sp>
      <p:sp>
        <p:nvSpPr>
          <p:cNvPr id="5" name="Symbol zastępczy stopki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pl-PL"/>
          </a:p>
        </p:txBody>
      </p:sp>
      <p:sp>
        <p:nvSpPr>
          <p:cNvPr id="6" name="Symbol zastępczy numeru slajdu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774EAD6-EA17-4D4C-A9A6-B853FBBE6F48}" type="slidenum"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6878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ECF2BB9-3D70-4732-9328-03AB69F746ED}" type="datetime1">
              <a:rPr lang="pl-PL"/>
              <a:pPr lvl="0"/>
              <a:t>2017-09-08</a:t>
            </a:fld>
            <a:endParaRPr lang="pl-PL"/>
          </a:p>
        </p:txBody>
      </p:sp>
      <p:sp>
        <p:nvSpPr>
          <p:cNvPr id="5" name="Symbol zastępczy stopki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pl-PL"/>
          </a:p>
        </p:txBody>
      </p:sp>
      <p:sp>
        <p:nvSpPr>
          <p:cNvPr id="6" name="Symbol zastępczy numeru slajdu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96045C1-AC10-4002-B80D-3ABF6AB2BACE}" type="slidenum"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1904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 txBox="1">
            <a:spLocks noGrp="1"/>
          </p:cNvSpPr>
          <p:nvPr>
            <p:ph type="title"/>
          </p:nvPr>
        </p:nvSpPr>
        <p:spPr>
          <a:xfrm>
            <a:off x="722311" y="3305171"/>
            <a:ext cx="7772400" cy="1021558"/>
          </a:xfrm>
        </p:spPr>
        <p:txBody>
          <a:bodyPr anchor="t" anchorCtr="0"/>
          <a:lstStyle>
            <a:lvl1pPr algn="l">
              <a:defRPr sz="4000" b="1" cap="all"/>
            </a:lvl1pPr>
          </a:lstStyle>
          <a:p>
            <a:pPr lvl="0"/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 txBox="1">
            <a:spLocks noGrp="1"/>
          </p:cNvSpPr>
          <p:nvPr>
            <p:ph type="body" idx="1"/>
          </p:nvPr>
        </p:nvSpPr>
        <p:spPr>
          <a:xfrm>
            <a:off x="722311" y="2180039"/>
            <a:ext cx="7772400" cy="1125141"/>
          </a:xfrm>
        </p:spPr>
        <p:txBody>
          <a:bodyPr anchor="b"/>
          <a:lstStyle>
            <a:lvl1pPr marL="0" indent="0">
              <a:spcBef>
                <a:spcPts val="500"/>
              </a:spcBef>
              <a:buNone/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0A1535E-CBCD-4022-B7DB-D221F5C23DA1}" type="datetime1">
              <a:rPr lang="pl-PL"/>
              <a:pPr lvl="0"/>
              <a:t>2017-09-08</a:t>
            </a:fld>
            <a:endParaRPr lang="pl-PL"/>
          </a:p>
        </p:txBody>
      </p:sp>
      <p:sp>
        <p:nvSpPr>
          <p:cNvPr id="5" name="Symbol zastępczy stopki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pl-PL"/>
          </a:p>
        </p:txBody>
      </p:sp>
      <p:sp>
        <p:nvSpPr>
          <p:cNvPr id="6" name="Symbol zastępczy numeru slajdu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4EDAD3A-2D23-4DED-A38B-C925AC6F5E98}" type="slidenum"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0349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 txBox="1">
            <a:spLocks noGrp="1"/>
          </p:cNvSpPr>
          <p:nvPr>
            <p:ph idx="1"/>
          </p:nvPr>
        </p:nvSpPr>
        <p:spPr>
          <a:xfrm>
            <a:off x="457200" y="900117"/>
            <a:ext cx="4038603" cy="2545552"/>
          </a:xfrm>
        </p:spPr>
        <p:txBody>
          <a:bodyPr/>
          <a:lstStyle>
            <a:lvl1pPr>
              <a:spcBef>
                <a:spcPts val="700"/>
              </a:spcBef>
              <a:defRPr sz="2800"/>
            </a:lvl1pPr>
            <a:lvl2pPr>
              <a:spcBef>
                <a:spcPts val="600"/>
              </a:spcBef>
              <a:defRPr sz="2400"/>
            </a:lvl2pPr>
            <a:lvl3pPr>
              <a:spcBef>
                <a:spcPts val="500"/>
              </a:spcBef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 txBox="1">
            <a:spLocks noGrp="1"/>
          </p:cNvSpPr>
          <p:nvPr>
            <p:ph idx="2"/>
          </p:nvPr>
        </p:nvSpPr>
        <p:spPr>
          <a:xfrm>
            <a:off x="4648196" y="900117"/>
            <a:ext cx="4038603" cy="2545552"/>
          </a:xfrm>
        </p:spPr>
        <p:txBody>
          <a:bodyPr/>
          <a:lstStyle>
            <a:lvl1pPr>
              <a:spcBef>
                <a:spcPts val="700"/>
              </a:spcBef>
              <a:defRPr sz="2800"/>
            </a:lvl1pPr>
            <a:lvl2pPr>
              <a:spcBef>
                <a:spcPts val="600"/>
              </a:spcBef>
              <a:defRPr sz="2400"/>
            </a:lvl2pPr>
            <a:lvl3pPr>
              <a:spcBef>
                <a:spcPts val="500"/>
              </a:spcBef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1A2AFA7-F525-40ED-A529-343A03B3E523}" type="datetime1">
              <a:rPr lang="pl-PL"/>
              <a:pPr lvl="0"/>
              <a:t>2017-09-08</a:t>
            </a:fld>
            <a:endParaRPr lang="pl-PL"/>
          </a:p>
        </p:txBody>
      </p:sp>
      <p:sp>
        <p:nvSpPr>
          <p:cNvPr id="6" name="Symbol zastępczy stopki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pl-PL"/>
          </a:p>
        </p:txBody>
      </p:sp>
      <p:sp>
        <p:nvSpPr>
          <p:cNvPr id="7" name="Symbol zastępczy numeru slajdu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52A71E4-0398-49A6-A767-8EDED871C7DE}" type="slidenum"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3663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 txBox="1">
            <a:spLocks noGrp="1"/>
          </p:cNvSpPr>
          <p:nvPr>
            <p:ph type="body" idx="1"/>
          </p:nvPr>
        </p:nvSpPr>
        <p:spPr>
          <a:xfrm>
            <a:off x="457200" y="1151339"/>
            <a:ext cx="4040184" cy="479822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sz="2400" b="1"/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 txBox="1">
            <a:spLocks noGrp="1"/>
          </p:cNvSpPr>
          <p:nvPr>
            <p:ph idx="2"/>
          </p:nvPr>
        </p:nvSpPr>
        <p:spPr>
          <a:xfrm>
            <a:off x="457200" y="1631152"/>
            <a:ext cx="4040184" cy="2963469"/>
          </a:xfrm>
        </p:spPr>
        <p:txBody>
          <a:bodyPr/>
          <a:lstStyle>
            <a:lvl1pPr>
              <a:spcBef>
                <a:spcPts val="600"/>
              </a:spcBef>
              <a:defRPr sz="24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 txBox="1">
            <a:spLocks noGrp="1"/>
          </p:cNvSpPr>
          <p:nvPr>
            <p:ph type="body" idx="3"/>
          </p:nvPr>
        </p:nvSpPr>
        <p:spPr>
          <a:xfrm>
            <a:off x="4645023" y="1151339"/>
            <a:ext cx="4041776" cy="479822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sz="2400" b="1"/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 txBox="1">
            <a:spLocks noGrp="1"/>
          </p:cNvSpPr>
          <p:nvPr>
            <p:ph idx="4"/>
          </p:nvPr>
        </p:nvSpPr>
        <p:spPr>
          <a:xfrm>
            <a:off x="4645023" y="1631152"/>
            <a:ext cx="4041776" cy="2963469"/>
          </a:xfrm>
        </p:spPr>
        <p:txBody>
          <a:bodyPr/>
          <a:lstStyle>
            <a:lvl1pPr>
              <a:spcBef>
                <a:spcPts val="600"/>
              </a:spcBef>
              <a:defRPr sz="24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C631E8E-7A7B-495E-B816-9A0EAE3D2F6A}" type="datetime1">
              <a:rPr lang="pl-PL"/>
              <a:pPr lvl="0"/>
              <a:t>2017-09-08</a:t>
            </a:fld>
            <a:endParaRPr lang="pl-PL"/>
          </a:p>
        </p:txBody>
      </p:sp>
      <p:sp>
        <p:nvSpPr>
          <p:cNvPr id="8" name="Symbol zastępczy stopki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pl-PL"/>
          </a:p>
        </p:txBody>
      </p:sp>
      <p:sp>
        <p:nvSpPr>
          <p:cNvPr id="9" name="Symbol zastępczy numeru slajdu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649A37C-F89E-4E3B-B346-ADE48524D616}" type="slidenum"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79136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167D331-4FA9-4F55-B0D4-0F6C023643F3}" type="datetime1">
              <a:rPr lang="pl-PL"/>
              <a:pPr lvl="0"/>
              <a:t>2017-09-08</a:t>
            </a:fld>
            <a:endParaRPr lang="pl-PL"/>
          </a:p>
        </p:txBody>
      </p:sp>
      <p:sp>
        <p:nvSpPr>
          <p:cNvPr id="4" name="Symbol zastępczy stopki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pl-PL"/>
          </a:p>
        </p:txBody>
      </p:sp>
      <p:sp>
        <p:nvSpPr>
          <p:cNvPr id="5" name="Symbol zastępczy numeru slajdu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8BD2FC1-A148-4287-8FFB-CB679ECC2D04}" type="slidenum"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54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7A9AC33-A325-40FB-BDE0-C8B0E6CD16AA}" type="datetime1">
              <a:rPr lang="pl-PL"/>
              <a:pPr lvl="0"/>
              <a:t>2017-09-08</a:t>
            </a:fld>
            <a:endParaRPr lang="pl-PL"/>
          </a:p>
        </p:txBody>
      </p:sp>
      <p:sp>
        <p:nvSpPr>
          <p:cNvPr id="3" name="Symbol zastępczy stopki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pl-PL"/>
          </a:p>
        </p:txBody>
      </p:sp>
      <p:sp>
        <p:nvSpPr>
          <p:cNvPr id="4" name="Symbol zastępczy numeru slajdu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C6A9FFC-747B-451B-BE5F-2C704AE2A4C2}" type="slidenum"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471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 txBox="1">
            <a:spLocks noGrp="1"/>
          </p:cNvSpPr>
          <p:nvPr>
            <p:ph type="title"/>
          </p:nvPr>
        </p:nvSpPr>
        <p:spPr>
          <a:xfrm>
            <a:off x="457200" y="204789"/>
            <a:ext cx="3008311" cy="871542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 txBox="1">
            <a:spLocks noGrp="1"/>
          </p:cNvSpPr>
          <p:nvPr>
            <p:ph idx="1"/>
          </p:nvPr>
        </p:nvSpPr>
        <p:spPr>
          <a:xfrm>
            <a:off x="3575047" y="204789"/>
            <a:ext cx="5111752" cy="438983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 txBox="1">
            <a:spLocks noGrp="1"/>
          </p:cNvSpPr>
          <p:nvPr>
            <p:ph type="body" idx="2"/>
          </p:nvPr>
        </p:nvSpPr>
        <p:spPr>
          <a:xfrm>
            <a:off x="457200" y="1076321"/>
            <a:ext cx="3008311" cy="3518300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F64203D-D2D0-4DFC-9CCF-413E5D8F68A6}" type="datetime1">
              <a:rPr lang="pl-PL"/>
              <a:pPr lvl="0"/>
              <a:t>2017-09-08</a:t>
            </a:fld>
            <a:endParaRPr lang="pl-PL"/>
          </a:p>
        </p:txBody>
      </p:sp>
      <p:sp>
        <p:nvSpPr>
          <p:cNvPr id="6" name="Symbol zastępczy stopki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pl-PL"/>
          </a:p>
        </p:txBody>
      </p:sp>
      <p:sp>
        <p:nvSpPr>
          <p:cNvPr id="7" name="Symbol zastępczy numeru slajdu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F5446D4-9608-4272-8199-C0389C919770}" type="slidenum"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3396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0" cy="425049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 txBox="1">
            <a:spLocks noGrp="1"/>
          </p:cNvSpPr>
          <p:nvPr>
            <p:ph type="pic" idx="1"/>
          </p:nvPr>
        </p:nvSpPr>
        <p:spPr>
          <a:xfrm>
            <a:off x="1792288" y="459577"/>
            <a:ext cx="5486400" cy="30860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pl-PL"/>
          </a:p>
        </p:txBody>
      </p:sp>
      <p:sp>
        <p:nvSpPr>
          <p:cNvPr id="4" name="Symbol zastępczy tekstu 3"/>
          <p:cNvSpPr txBox="1">
            <a:spLocks noGrp="1"/>
          </p:cNvSpPr>
          <p:nvPr>
            <p:ph type="body" idx="2"/>
          </p:nvPr>
        </p:nvSpPr>
        <p:spPr>
          <a:xfrm>
            <a:off x="1792288" y="4025499"/>
            <a:ext cx="5486400" cy="603650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A044FC9-F2D4-4426-A879-E25DFDF2BFE1}" type="datetime1">
              <a:rPr lang="pl-PL"/>
              <a:pPr lvl="0"/>
              <a:t>2017-09-08</a:t>
            </a:fld>
            <a:endParaRPr lang="pl-PL"/>
          </a:p>
        </p:txBody>
      </p:sp>
      <p:sp>
        <p:nvSpPr>
          <p:cNvPr id="6" name="Symbol zastępczy stopki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pl-PL"/>
          </a:p>
        </p:txBody>
      </p:sp>
      <p:sp>
        <p:nvSpPr>
          <p:cNvPr id="7" name="Symbol zastępczy numeru slajdu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4CEE0DC-D035-404D-872C-5E7CAF0D58CF}" type="slidenum"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950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/>
          <a:p>
            <a:pPr lvl="0"/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 txBox="1">
            <a:spLocks noGrp="1"/>
          </p:cNvSpPr>
          <p:nvPr>
            <p:ph type="dt" sz="half" idx="2"/>
          </p:nvPr>
        </p:nvSpPr>
        <p:spPr>
          <a:xfrm>
            <a:off x="457200" y="4767260"/>
            <a:ext cx="2133596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pl-PL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25C424DD-07FD-41B0-AC4C-A9898D1A22E7}" type="datetime1">
              <a:rPr lang="pl-PL"/>
              <a:pPr lvl="0"/>
              <a:t>2017-09-08</a:t>
            </a:fld>
            <a:endParaRPr lang="pl-PL"/>
          </a:p>
        </p:txBody>
      </p:sp>
      <p:sp>
        <p:nvSpPr>
          <p:cNvPr id="5" name="Symbol zastępczy stopki 4"/>
          <p:cNvSpPr txBox="1">
            <a:spLocks noGrp="1"/>
          </p:cNvSpPr>
          <p:nvPr>
            <p:ph type="ftr" sz="quarter" idx="3"/>
          </p:nvPr>
        </p:nvSpPr>
        <p:spPr>
          <a:xfrm>
            <a:off x="3124203" y="4767260"/>
            <a:ext cx="2895603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pl-PL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endParaRPr lang="pl-PL"/>
          </a:p>
        </p:txBody>
      </p:sp>
      <p:sp>
        <p:nvSpPr>
          <p:cNvPr id="6" name="Symbol zastępczy numeru slajdu 5"/>
          <p:cNvSpPr txBox="1">
            <a:spLocks noGrp="1"/>
          </p:cNvSpPr>
          <p:nvPr>
            <p:ph type="sldNum" sz="quarter" idx="4"/>
          </p:nvPr>
        </p:nvSpPr>
        <p:spPr>
          <a:xfrm>
            <a:off x="6553203" y="4767260"/>
            <a:ext cx="2133596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pl-PL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9FE0C91E-A916-4129-8A25-79A11FDB4573}" type="slidenum"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L="0" marR="0" lvl="0" indent="0" algn="ctr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pl-PL" sz="44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</p:titleStyle>
    <p:bodyStyle>
      <a:lvl1pPr marL="342900" marR="0" lvl="0" indent="-342900" algn="l" defTabSz="914400" rtl="0" fontAlgn="auto" hangingPunct="1">
        <a:lnSpc>
          <a:spcPct val="100000"/>
        </a:lnSpc>
        <a:spcBef>
          <a:spcPts val="800"/>
        </a:spcBef>
        <a:spcAft>
          <a:spcPts val="0"/>
        </a:spcAft>
        <a:buSzPct val="100000"/>
        <a:buFont typeface="Arial" pitchFamily="34"/>
        <a:buChar char="•"/>
        <a:tabLst/>
        <a:defRPr lang="pl-PL" sz="32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742950" marR="0" lvl="1" indent="-285750" algn="l" defTabSz="914400" rtl="0" fontAlgn="auto" hangingPunct="1">
        <a:lnSpc>
          <a:spcPct val="100000"/>
        </a:lnSpc>
        <a:spcBef>
          <a:spcPts val="700"/>
        </a:spcBef>
        <a:spcAft>
          <a:spcPts val="0"/>
        </a:spcAft>
        <a:buSzPct val="100000"/>
        <a:buFont typeface="Arial" pitchFamily="34"/>
        <a:buChar char="–"/>
        <a:tabLst/>
        <a:defRPr lang="pl-PL" sz="28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100000"/>
        </a:lnSpc>
        <a:spcBef>
          <a:spcPts val="600"/>
        </a:spcBef>
        <a:spcAft>
          <a:spcPts val="0"/>
        </a:spcAft>
        <a:buSzPct val="100000"/>
        <a:buFont typeface="Arial" pitchFamily="34"/>
        <a:buChar char="•"/>
        <a:tabLst/>
        <a:defRPr lang="pl-PL" sz="24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10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–"/>
        <a:tabLst/>
        <a:defRPr lang="pl-PL" sz="20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100000"/>
        </a:lnSpc>
        <a:spcBef>
          <a:spcPts val="500"/>
        </a:spcBef>
        <a:spcAft>
          <a:spcPts val="0"/>
        </a:spcAft>
        <a:buSzPct val="100000"/>
        <a:buFont typeface="Arial" pitchFamily="34"/>
        <a:buChar char="»"/>
        <a:tabLst/>
        <a:defRPr lang="pl-PL" sz="20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EWELIN~1.JAS\AppData\Local\Temp\notes7A1CA4\160713_sko_layout_powerpiont_v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107504" y="3219822"/>
            <a:ext cx="8928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Identyfikujemy naszego klienta, czyli rozpoznajemy go czy przychodzi do banku naprawdę ten, który ma w banku konto: sprawdzane są dokumenty, pesel, adres i inne dane.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508480"/>
            <a:ext cx="3810397" cy="2565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5458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71500" y="3507854"/>
            <a:ext cx="9001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 drzwiach banku wita wszystkich wchodzących pan ochroniarz, który obserwuje czy wszyscy w banku są bezpieczni.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8432" y="699542"/>
            <a:ext cx="3907135" cy="2595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26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87604" y="3435846"/>
            <a:ext cx="8928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Wszystkie pomieszczenia banku są monitorowane, czyli nagrywa się na taśmie to, co się w banku dzieje, a w nocy – dzięki sygnałowi alarmowemu – stacja ochrony nadzoruje bank.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724986"/>
            <a:ext cx="3749626" cy="2514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209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107504" y="3651870"/>
            <a:ext cx="89289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Sejf bankowy ma specjalne zabezpieczenia: wielkie, metalowe drzwi, specjalne klucze, alarm.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8465" y="555526"/>
            <a:ext cx="4002727" cy="3013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4806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97394" y="3651870"/>
            <a:ext cx="89289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Wszyscy ci, którzy mają w banku konta, mają swoje hasła dostępu do kont i specjalne PIN-y.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915566"/>
            <a:ext cx="4861942" cy="2377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752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145862" y="2931790"/>
            <a:ext cx="88569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Niektóre bankomaty wypłacają pieniądze tylko wtedy, kiedy przyłoży się do specjalnego okienka swój kciuk, jednak nie chodzi już dzisiaj tylko o jego odcisk, ale o przepływ naczyń krwionośnych (informacja dla nauczyciela - żeby pomiar dotyczył osoby żywej – nie np. odciętych palców)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39502"/>
            <a:ext cx="3169759" cy="2398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684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179512" y="365187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Wszystkie banknoty mają swoje 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zabezpieczenia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512" y="771549"/>
            <a:ext cx="3951532" cy="265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592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28551"/>
            <a:ext cx="1821032" cy="1226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38397"/>
            <a:ext cx="1845697" cy="1226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21753"/>
            <a:ext cx="1800200" cy="1207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306" y="1992926"/>
            <a:ext cx="1721847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787774"/>
            <a:ext cx="2221283" cy="108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927131"/>
            <a:ext cx="1800200" cy="1361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469551"/>
            <a:ext cx="1984368" cy="1332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012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169</Words>
  <Application>Microsoft Office PowerPoint</Application>
  <PresentationFormat>Pokaz na ekranie (16:9)</PresentationFormat>
  <Paragraphs>7</Paragraphs>
  <Slides>9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9</vt:i4>
      </vt:variant>
    </vt:vector>
  </HeadingPairs>
  <TitlesOfParts>
    <vt:vector size="10" baseType="lpstr"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Natalia Głodziak</dc:creator>
  <cp:lastModifiedBy>Ewelina Jasińska</cp:lastModifiedBy>
  <cp:revision>6</cp:revision>
  <dcterms:created xsi:type="dcterms:W3CDTF">2016-07-14T14:32:13Z</dcterms:created>
  <dcterms:modified xsi:type="dcterms:W3CDTF">2017-09-08T10:12:55Z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PSKATEGORIA">
    <vt:lpwstr>Ogolnodostepny</vt:lpwstr>
  </property>
  <property fmtid="{D5CDD505-2E9C-101B-9397-08002B2CF9AE}" pid="3" name="BPSClassifiedBy">
    <vt:lpwstr>BANK\ewelina.jasinska;Ewelina Jasińska</vt:lpwstr>
  </property>
  <property fmtid="{D5CDD505-2E9C-101B-9397-08002B2CF9AE}" pid="4" name="BPSClassificationDateOld">
    <vt:lpwstr>2017-09-08T12:05:53.3463631+02:00</vt:lpwstr>
  </property>
</Properties>
</file>